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6" r:id="rId1"/>
    <p:sldMasterId id="2147483680" r:id="rId2"/>
  </p:sldMasterIdLst>
  <p:notesMasterIdLst>
    <p:notesMasterId r:id="rId7"/>
  </p:notesMasterIdLst>
  <p:handoutMasterIdLst>
    <p:handoutMasterId r:id="rId8"/>
  </p:handoutMasterIdLst>
  <p:sldIdLst>
    <p:sldId id="276" r:id="rId3"/>
    <p:sldId id="282" r:id="rId4"/>
    <p:sldId id="284" r:id="rId5"/>
    <p:sldId id="281" r:id="rId6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682">
          <p15:clr>
            <a:srgbClr val="A4A3A4"/>
          </p15:clr>
        </p15:guide>
        <p15:guide id="3" orient="horz" pos="903">
          <p15:clr>
            <a:srgbClr val="A4A3A4"/>
          </p15:clr>
        </p15:guide>
        <p15:guide id="4" orient="horz" pos="3858">
          <p15:clr>
            <a:srgbClr val="A4A3A4"/>
          </p15:clr>
        </p15:guide>
        <p15:guide id="5" orient="horz" pos="127">
          <p15:clr>
            <a:srgbClr val="A4A3A4"/>
          </p15:clr>
        </p15:guide>
        <p15:guide id="6" orient="horz" pos="4319">
          <p15:clr>
            <a:srgbClr val="A4A3A4"/>
          </p15:clr>
        </p15:guide>
        <p15:guide id="7" orient="horz" pos="4111">
          <p15:clr>
            <a:srgbClr val="A4A3A4"/>
          </p15:clr>
        </p15:guide>
        <p15:guide id="8" pos="2886">
          <p15:clr>
            <a:srgbClr val="A4A3A4"/>
          </p15:clr>
        </p15:guide>
        <p15:guide id="9" pos="286">
          <p15:clr>
            <a:srgbClr val="A4A3A4"/>
          </p15:clr>
        </p15:guide>
        <p15:guide id="10" pos="5473">
          <p15:clr>
            <a:srgbClr val="A4A3A4"/>
          </p15:clr>
        </p15:guide>
        <p15:guide id="11" pos="2937">
          <p15:clr>
            <a:srgbClr val="A4A3A4"/>
          </p15:clr>
        </p15:guide>
        <p15:guide id="12" pos="284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404040"/>
    <a:srgbClr val="FFD200"/>
    <a:srgbClr val="FFE600"/>
    <a:srgbClr val="000000"/>
    <a:srgbClr val="FF00FF"/>
    <a:srgbClr val="FF0090"/>
    <a:srgbClr val="FF0066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88454" autoAdjust="0"/>
  </p:normalViewPr>
  <p:slideViewPr>
    <p:cSldViewPr snapToGrid="0" snapToObjects="1" showGuides="1">
      <p:cViewPr varScale="1">
        <p:scale>
          <a:sx n="83" d="100"/>
          <a:sy n="83" d="100"/>
        </p:scale>
        <p:origin x="1406" y="72"/>
      </p:cViewPr>
      <p:guideLst>
        <p:guide orient="horz" pos="2160"/>
        <p:guide orient="horz" pos="682"/>
        <p:guide orient="horz" pos="903"/>
        <p:guide orient="horz" pos="3858"/>
        <p:guide orient="horz" pos="127"/>
        <p:guide orient="horz" pos="4319"/>
        <p:guide orient="horz" pos="4111"/>
        <p:guide pos="2886"/>
        <p:guide pos="286"/>
        <p:guide pos="5473"/>
        <p:guide pos="2937"/>
        <p:guide pos="284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>
        <p:scale>
          <a:sx n="200" d="100"/>
          <a:sy n="200" d="100"/>
        </p:scale>
        <p:origin x="612" y="274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E3AAC1-D4C0-4113-A5FA-E443EFAD4E52}" type="doc">
      <dgm:prSet loTypeId="urn:microsoft.com/office/officeart/2005/8/layout/hProcess9" loCatId="process" qsTypeId="urn:microsoft.com/office/officeart/2005/8/quickstyle/3d3" qsCatId="3D" csTypeId="urn:microsoft.com/office/officeart/2005/8/colors/accent1_1" csCatId="accent1" phldr="1"/>
      <dgm:spPr/>
    </dgm:pt>
    <dgm:pt modelId="{2DCFA62F-027E-41C1-9BB6-B994F066C18C}">
      <dgm:prSet custT="1"/>
      <dgm:spPr>
        <a:xfrm>
          <a:off x="2433" y="1577340"/>
          <a:ext cx="1464870" cy="2103120"/>
        </a:xfrm>
        <a:solidFill>
          <a:schemeClr val="accent4"/>
        </a:solidFill>
      </dgm:spPr>
      <dgm:t>
        <a:bodyPr/>
        <a:lstStyle/>
        <a:p>
          <a:pPr>
            <a:lnSpc>
              <a:spcPct val="100000"/>
            </a:lnSpc>
          </a:pPr>
          <a:r>
            <a:rPr lang="en-US" sz="1800" b="0" dirty="0">
              <a:solidFill>
                <a:schemeClr val="tx1"/>
              </a:solidFill>
              <a:latin typeface="EYInterstate Light" panose="02000506000000020004" pitchFamily="2" charset="0"/>
              <a:ea typeface="+mn-ea"/>
              <a:cs typeface="+mn-cs"/>
            </a:rPr>
            <a:t>Top 5 rated channels / programs as per BARC viewership data till week 47 were considered as nominees in each category</a:t>
          </a:r>
          <a:endParaRPr lang="en-IN" sz="1800" b="0" dirty="0">
            <a:solidFill>
              <a:schemeClr val="tx1"/>
            </a:solidFill>
            <a:latin typeface="EYInterstate Light" panose="02000506000000020004" pitchFamily="2" charset="0"/>
            <a:ea typeface="+mn-ea"/>
            <a:cs typeface="+mn-cs"/>
          </a:endParaRPr>
        </a:p>
      </dgm:t>
    </dgm:pt>
    <dgm:pt modelId="{C210201D-13A4-4B04-9958-917CDD80B6A8}" type="parTrans" cxnId="{5793B7A3-1DB8-4C95-BDA6-3824AA0A4D58}">
      <dgm:prSet/>
      <dgm:spPr/>
      <dgm:t>
        <a:bodyPr/>
        <a:lstStyle/>
        <a:p>
          <a:endParaRPr lang="en-IN" sz="1600" b="0">
            <a:solidFill>
              <a:schemeClr val="tx1"/>
            </a:solidFill>
            <a:latin typeface="EYInterstate Light" panose="02000506000000020004" pitchFamily="2" charset="0"/>
          </a:endParaRPr>
        </a:p>
      </dgm:t>
    </dgm:pt>
    <dgm:pt modelId="{47FD78C8-62FA-418A-8FDE-1FF1F276F81F}" type="sibTrans" cxnId="{5793B7A3-1DB8-4C95-BDA6-3824AA0A4D58}">
      <dgm:prSet/>
      <dgm:spPr/>
      <dgm:t>
        <a:bodyPr/>
        <a:lstStyle/>
        <a:p>
          <a:endParaRPr lang="en-IN" sz="1600" b="0">
            <a:solidFill>
              <a:schemeClr val="tx1"/>
            </a:solidFill>
            <a:latin typeface="EYInterstate Light" panose="02000506000000020004" pitchFamily="2" charset="0"/>
          </a:endParaRPr>
        </a:p>
      </dgm:t>
    </dgm:pt>
    <dgm:pt modelId="{933CD520-743A-437E-8219-F4817FF0EED0}">
      <dgm:prSet custT="1"/>
      <dgm:spPr>
        <a:xfrm>
          <a:off x="1711449" y="1577340"/>
          <a:ext cx="1464870" cy="2103120"/>
        </a:xfrm>
        <a:solidFill>
          <a:schemeClr val="bg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en-US" sz="1800" b="0" dirty="0">
              <a:solidFill>
                <a:schemeClr val="tx1"/>
              </a:solidFill>
              <a:latin typeface="EYInterstate Light" panose="02000506000000020004" pitchFamily="2" charset="0"/>
              <a:ea typeface="+mn-ea"/>
              <a:cs typeface="+mn-cs"/>
            </a:rPr>
            <a:t>2/3</a:t>
          </a:r>
          <a:r>
            <a:rPr lang="en-US" sz="1800" b="0" baseline="30000" dirty="0">
              <a:solidFill>
                <a:schemeClr val="tx1"/>
              </a:solidFill>
              <a:latin typeface="EYInterstate Light" panose="02000506000000020004" pitchFamily="2" charset="0"/>
              <a:ea typeface="+mn-ea"/>
              <a:cs typeface="+mn-cs"/>
            </a:rPr>
            <a:t>rd</a:t>
          </a:r>
          <a:r>
            <a:rPr lang="en-US" sz="1800" b="0" dirty="0">
              <a:solidFill>
                <a:schemeClr val="tx1"/>
              </a:solidFill>
              <a:latin typeface="EYInterstate Light" panose="02000506000000020004" pitchFamily="2" charset="0"/>
              <a:ea typeface="+mn-ea"/>
              <a:cs typeface="+mn-cs"/>
            </a:rPr>
            <a:t> and 1/3</a:t>
          </a:r>
          <a:r>
            <a:rPr lang="en-US" sz="1800" b="0" baseline="30000" dirty="0">
              <a:solidFill>
                <a:schemeClr val="tx1"/>
              </a:solidFill>
              <a:latin typeface="EYInterstate Light" panose="02000506000000020004" pitchFamily="2" charset="0"/>
              <a:ea typeface="+mn-ea"/>
              <a:cs typeface="+mn-cs"/>
            </a:rPr>
            <a:t>rd </a:t>
          </a:r>
          <a:r>
            <a:rPr lang="en-US" sz="1800" b="0" dirty="0">
              <a:solidFill>
                <a:schemeClr val="tx1"/>
              </a:solidFill>
              <a:latin typeface="EYInterstate Light" panose="02000506000000020004" pitchFamily="2" charset="0"/>
              <a:ea typeface="+mn-ea"/>
              <a:cs typeface="+mn-cs"/>
            </a:rPr>
            <a:t>weightage was assigned to BARC data and public votes respectively to determine winner</a:t>
          </a:r>
        </a:p>
      </dgm:t>
    </dgm:pt>
    <dgm:pt modelId="{6C6972A8-FC4E-40F7-81E8-9AAB4CFA955C}" type="parTrans" cxnId="{9FF484B2-AD8C-40A8-B80F-226C3B6A2EF1}">
      <dgm:prSet/>
      <dgm:spPr/>
      <dgm:t>
        <a:bodyPr/>
        <a:lstStyle/>
        <a:p>
          <a:endParaRPr lang="en-IN" sz="1600" b="0">
            <a:solidFill>
              <a:schemeClr val="tx1"/>
            </a:solidFill>
            <a:latin typeface="EYInterstate Light" panose="02000506000000020004" pitchFamily="2" charset="0"/>
          </a:endParaRPr>
        </a:p>
      </dgm:t>
    </dgm:pt>
    <dgm:pt modelId="{52D6170E-2006-4C64-B24E-F59253EE4446}" type="sibTrans" cxnId="{9FF484B2-AD8C-40A8-B80F-226C3B6A2EF1}">
      <dgm:prSet/>
      <dgm:spPr/>
      <dgm:t>
        <a:bodyPr/>
        <a:lstStyle/>
        <a:p>
          <a:endParaRPr lang="en-IN" sz="1600" b="0">
            <a:solidFill>
              <a:schemeClr val="tx1"/>
            </a:solidFill>
            <a:latin typeface="EYInterstate Light" panose="02000506000000020004" pitchFamily="2" charset="0"/>
          </a:endParaRPr>
        </a:p>
      </dgm:t>
    </dgm:pt>
    <dgm:pt modelId="{4C84ACBD-23C6-4F13-A89A-85C15BB08858}">
      <dgm:prSet custT="1"/>
      <dgm:spPr>
        <a:xfrm>
          <a:off x="1711449" y="1577340"/>
          <a:ext cx="1464870" cy="2103120"/>
        </a:xfrm>
        <a:solidFill>
          <a:schemeClr val="bg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en-US" sz="1800" b="0" dirty="0">
              <a:solidFill>
                <a:schemeClr val="tx1"/>
              </a:solidFill>
              <a:latin typeface="EYInterstate Light" panose="02000506000000020004" pitchFamily="2" charset="0"/>
              <a:ea typeface="+mn-ea"/>
              <a:cs typeface="+mn-cs"/>
            </a:rPr>
            <a:t>Public voting was carried out on the nominees (~ 50K votes received)</a:t>
          </a:r>
        </a:p>
      </dgm:t>
    </dgm:pt>
    <dgm:pt modelId="{4564198D-241D-45B7-B165-63C2AB302CDA}" type="parTrans" cxnId="{243658EB-A38B-4F6D-9670-DB7B9F42D674}">
      <dgm:prSet/>
      <dgm:spPr/>
      <dgm:t>
        <a:bodyPr/>
        <a:lstStyle/>
        <a:p>
          <a:endParaRPr lang="en-IN"/>
        </a:p>
      </dgm:t>
    </dgm:pt>
    <dgm:pt modelId="{036111F6-A57A-4A31-BF74-837987D522FD}" type="sibTrans" cxnId="{243658EB-A38B-4F6D-9670-DB7B9F42D674}">
      <dgm:prSet/>
      <dgm:spPr/>
      <dgm:t>
        <a:bodyPr/>
        <a:lstStyle/>
        <a:p>
          <a:endParaRPr lang="en-IN"/>
        </a:p>
      </dgm:t>
    </dgm:pt>
    <dgm:pt modelId="{1562E4CD-BBCF-47B2-B00F-16B3785ADE37}" type="pres">
      <dgm:prSet presAssocID="{68E3AAC1-D4C0-4113-A5FA-E443EFAD4E52}" presName="CompostProcess" presStyleCnt="0">
        <dgm:presLayoutVars>
          <dgm:dir/>
          <dgm:resizeHandles val="exact"/>
        </dgm:presLayoutVars>
      </dgm:prSet>
      <dgm:spPr/>
    </dgm:pt>
    <dgm:pt modelId="{10576DBD-AD14-4463-BCE0-7580454A6F25}" type="pres">
      <dgm:prSet presAssocID="{68E3AAC1-D4C0-4113-A5FA-E443EFAD4E52}" presName="arrow" presStyleLbl="bgShp" presStyleIdx="0" presStyleCnt="1" custLinFactNeighborY="-754"/>
      <dgm:spPr>
        <a:xfrm>
          <a:off x="622934" y="0"/>
          <a:ext cx="7059930" cy="5257800"/>
        </a:xfrm>
        <a:prstGeom prst="rightArrow">
          <a:avLst/>
        </a:prstGeom>
      </dgm:spPr>
    </dgm:pt>
    <dgm:pt modelId="{CE533578-0249-4716-86F3-0343B430D3AA}" type="pres">
      <dgm:prSet presAssocID="{68E3AAC1-D4C0-4113-A5FA-E443EFAD4E52}" presName="linearProcess" presStyleCnt="0"/>
      <dgm:spPr/>
    </dgm:pt>
    <dgm:pt modelId="{32C61E56-D62A-4845-A14A-041A2791668D}" type="pres">
      <dgm:prSet presAssocID="{2DCFA62F-027E-41C1-9BB6-B994F066C18C}" presName="textNode" presStyleLbl="node1" presStyleIdx="0" presStyleCnt="3" custScaleY="108668">
        <dgm:presLayoutVars>
          <dgm:bulletEnabled val="1"/>
        </dgm:presLayoutVars>
      </dgm:prSet>
      <dgm:spPr>
        <a:prstGeom prst="roundRect">
          <a:avLst/>
        </a:prstGeom>
      </dgm:spPr>
    </dgm:pt>
    <dgm:pt modelId="{1137A230-0B77-48CE-A591-684645F9F18C}" type="pres">
      <dgm:prSet presAssocID="{47FD78C8-62FA-418A-8FDE-1FF1F276F81F}" presName="sibTrans" presStyleCnt="0"/>
      <dgm:spPr/>
    </dgm:pt>
    <dgm:pt modelId="{836574A6-C8D9-4FEF-803D-633CDD6832CB}" type="pres">
      <dgm:prSet presAssocID="{4C84ACBD-23C6-4F13-A89A-85C15BB08858}" presName="textNode" presStyleLbl="node1" presStyleIdx="1" presStyleCnt="3" custScaleY="108668">
        <dgm:presLayoutVars>
          <dgm:bulletEnabled val="1"/>
        </dgm:presLayoutVars>
      </dgm:prSet>
      <dgm:spPr/>
    </dgm:pt>
    <dgm:pt modelId="{E171BDFA-3407-45F9-A787-58B200D9A4C5}" type="pres">
      <dgm:prSet presAssocID="{036111F6-A57A-4A31-BF74-837987D522FD}" presName="sibTrans" presStyleCnt="0"/>
      <dgm:spPr/>
    </dgm:pt>
    <dgm:pt modelId="{A8F3EFE1-0120-448A-9197-DC234F66710F}" type="pres">
      <dgm:prSet presAssocID="{933CD520-743A-437E-8219-F4817FF0EED0}" presName="textNode" presStyleLbl="node1" presStyleIdx="2" presStyleCnt="3" custScaleY="108668">
        <dgm:presLayoutVars>
          <dgm:bulletEnabled val="1"/>
        </dgm:presLayoutVars>
      </dgm:prSet>
      <dgm:spPr>
        <a:prstGeom prst="roundRect">
          <a:avLst/>
        </a:prstGeom>
      </dgm:spPr>
    </dgm:pt>
  </dgm:ptLst>
  <dgm:cxnLst>
    <dgm:cxn modelId="{460EC45E-6E6B-43C9-8062-809367EAF437}" type="presOf" srcId="{68E3AAC1-D4C0-4113-A5FA-E443EFAD4E52}" destId="{1562E4CD-BBCF-47B2-B00F-16B3785ADE37}" srcOrd="0" destOrd="0" presId="urn:microsoft.com/office/officeart/2005/8/layout/hProcess9"/>
    <dgm:cxn modelId="{A89CB38D-CC3C-49A8-8886-94502E8F138D}" type="presOf" srcId="{2DCFA62F-027E-41C1-9BB6-B994F066C18C}" destId="{32C61E56-D62A-4845-A14A-041A2791668D}" srcOrd="0" destOrd="0" presId="urn:microsoft.com/office/officeart/2005/8/layout/hProcess9"/>
    <dgm:cxn modelId="{5793B7A3-1DB8-4C95-BDA6-3824AA0A4D58}" srcId="{68E3AAC1-D4C0-4113-A5FA-E443EFAD4E52}" destId="{2DCFA62F-027E-41C1-9BB6-B994F066C18C}" srcOrd="0" destOrd="0" parTransId="{C210201D-13A4-4B04-9958-917CDD80B6A8}" sibTransId="{47FD78C8-62FA-418A-8FDE-1FF1F276F81F}"/>
    <dgm:cxn modelId="{9FF484B2-AD8C-40A8-B80F-226C3B6A2EF1}" srcId="{68E3AAC1-D4C0-4113-A5FA-E443EFAD4E52}" destId="{933CD520-743A-437E-8219-F4817FF0EED0}" srcOrd="2" destOrd="0" parTransId="{6C6972A8-FC4E-40F7-81E8-9AAB4CFA955C}" sibTransId="{52D6170E-2006-4C64-B24E-F59253EE4446}"/>
    <dgm:cxn modelId="{07BD8CBE-27DE-4BBF-9CB2-D393DA12515C}" type="presOf" srcId="{4C84ACBD-23C6-4F13-A89A-85C15BB08858}" destId="{836574A6-C8D9-4FEF-803D-633CDD6832CB}" srcOrd="0" destOrd="0" presId="urn:microsoft.com/office/officeart/2005/8/layout/hProcess9"/>
    <dgm:cxn modelId="{E707B3E7-6075-462F-84A0-EF6D21996CF9}" type="presOf" srcId="{933CD520-743A-437E-8219-F4817FF0EED0}" destId="{A8F3EFE1-0120-448A-9197-DC234F66710F}" srcOrd="0" destOrd="0" presId="urn:microsoft.com/office/officeart/2005/8/layout/hProcess9"/>
    <dgm:cxn modelId="{243658EB-A38B-4F6D-9670-DB7B9F42D674}" srcId="{68E3AAC1-D4C0-4113-A5FA-E443EFAD4E52}" destId="{4C84ACBD-23C6-4F13-A89A-85C15BB08858}" srcOrd="1" destOrd="0" parTransId="{4564198D-241D-45B7-B165-63C2AB302CDA}" sibTransId="{036111F6-A57A-4A31-BF74-837987D522FD}"/>
    <dgm:cxn modelId="{DD317E31-4F78-4DD8-AD58-1AA103CFAAA3}" type="presParOf" srcId="{1562E4CD-BBCF-47B2-B00F-16B3785ADE37}" destId="{10576DBD-AD14-4463-BCE0-7580454A6F25}" srcOrd="0" destOrd="0" presId="urn:microsoft.com/office/officeart/2005/8/layout/hProcess9"/>
    <dgm:cxn modelId="{405C64F4-186B-451C-80C8-7A80787701FC}" type="presParOf" srcId="{1562E4CD-BBCF-47B2-B00F-16B3785ADE37}" destId="{CE533578-0249-4716-86F3-0343B430D3AA}" srcOrd="1" destOrd="0" presId="urn:microsoft.com/office/officeart/2005/8/layout/hProcess9"/>
    <dgm:cxn modelId="{A645367E-5DC5-4AAD-9E8F-87FA4367131C}" type="presParOf" srcId="{CE533578-0249-4716-86F3-0343B430D3AA}" destId="{32C61E56-D62A-4845-A14A-041A2791668D}" srcOrd="0" destOrd="0" presId="urn:microsoft.com/office/officeart/2005/8/layout/hProcess9"/>
    <dgm:cxn modelId="{A408D240-D76D-499A-B24C-B5ADCDB98079}" type="presParOf" srcId="{CE533578-0249-4716-86F3-0343B430D3AA}" destId="{1137A230-0B77-48CE-A591-684645F9F18C}" srcOrd="1" destOrd="0" presId="urn:microsoft.com/office/officeart/2005/8/layout/hProcess9"/>
    <dgm:cxn modelId="{62855ED9-D298-4EEB-83D9-58502D441307}" type="presParOf" srcId="{CE533578-0249-4716-86F3-0343B430D3AA}" destId="{836574A6-C8D9-4FEF-803D-633CDD6832CB}" srcOrd="2" destOrd="0" presId="urn:microsoft.com/office/officeart/2005/8/layout/hProcess9"/>
    <dgm:cxn modelId="{C8E17109-2D99-43CB-8D96-CAE7A46B50A7}" type="presParOf" srcId="{CE533578-0249-4716-86F3-0343B430D3AA}" destId="{E171BDFA-3407-45F9-A787-58B200D9A4C5}" srcOrd="3" destOrd="0" presId="urn:microsoft.com/office/officeart/2005/8/layout/hProcess9"/>
    <dgm:cxn modelId="{A73BC2CA-12DD-499C-97E5-A1760C615E6F}" type="presParOf" srcId="{CE533578-0249-4716-86F3-0343B430D3AA}" destId="{A8F3EFE1-0120-448A-9197-DC234F66710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576DBD-AD14-4463-BCE0-7580454A6F25}">
      <dsp:nvSpPr>
        <dsp:cNvPr id="0" name=""/>
        <dsp:cNvSpPr/>
      </dsp:nvSpPr>
      <dsp:spPr>
        <a:xfrm>
          <a:off x="622934" y="0"/>
          <a:ext cx="7059930" cy="4951445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C61E56-D62A-4845-A14A-041A2791668D}">
      <dsp:nvSpPr>
        <dsp:cNvPr id="0" name=""/>
        <dsp:cNvSpPr/>
      </dsp:nvSpPr>
      <dsp:spPr>
        <a:xfrm>
          <a:off x="887" y="1399595"/>
          <a:ext cx="2523322" cy="2152254"/>
        </a:xfrm>
        <a:prstGeom prst="roundRect">
          <a:avLst/>
        </a:prstGeom>
        <a:solidFill>
          <a:schemeClr val="accent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>
              <a:solidFill>
                <a:schemeClr val="tx1"/>
              </a:solidFill>
              <a:latin typeface="EYInterstate Light" panose="02000506000000020004" pitchFamily="2" charset="0"/>
              <a:ea typeface="+mn-ea"/>
              <a:cs typeface="+mn-cs"/>
            </a:rPr>
            <a:t>Top 5 rated channels / programs as per BARC viewership data till week 47 were considered as nominees in each category</a:t>
          </a:r>
          <a:endParaRPr lang="en-IN" sz="1800" b="0" kern="1200" dirty="0">
            <a:solidFill>
              <a:schemeClr val="tx1"/>
            </a:solidFill>
            <a:latin typeface="EYInterstate Light" panose="02000506000000020004" pitchFamily="2" charset="0"/>
            <a:ea typeface="+mn-ea"/>
            <a:cs typeface="+mn-cs"/>
          </a:endParaRPr>
        </a:p>
      </dsp:txBody>
      <dsp:txXfrm>
        <a:off x="105951" y="1504659"/>
        <a:ext cx="2313194" cy="1942126"/>
      </dsp:txXfrm>
    </dsp:sp>
    <dsp:sp modelId="{836574A6-C8D9-4FEF-803D-633CDD6832CB}">
      <dsp:nvSpPr>
        <dsp:cNvPr id="0" name=""/>
        <dsp:cNvSpPr/>
      </dsp:nvSpPr>
      <dsp:spPr>
        <a:xfrm>
          <a:off x="2891238" y="1399595"/>
          <a:ext cx="2523322" cy="2152254"/>
        </a:xfrm>
        <a:prstGeom prst="roundRect">
          <a:avLst/>
        </a:prstGeom>
        <a:solidFill>
          <a:schemeClr val="bg1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>
              <a:solidFill>
                <a:schemeClr val="tx1"/>
              </a:solidFill>
              <a:latin typeface="EYInterstate Light" panose="02000506000000020004" pitchFamily="2" charset="0"/>
              <a:ea typeface="+mn-ea"/>
              <a:cs typeface="+mn-cs"/>
            </a:rPr>
            <a:t>Public voting was carried out on the nominees (~ 50K votes received)</a:t>
          </a:r>
        </a:p>
      </dsp:txBody>
      <dsp:txXfrm>
        <a:off x="2996302" y="1504659"/>
        <a:ext cx="2313194" cy="1942126"/>
      </dsp:txXfrm>
    </dsp:sp>
    <dsp:sp modelId="{A8F3EFE1-0120-448A-9197-DC234F66710F}">
      <dsp:nvSpPr>
        <dsp:cNvPr id="0" name=""/>
        <dsp:cNvSpPr/>
      </dsp:nvSpPr>
      <dsp:spPr>
        <a:xfrm>
          <a:off x="5781590" y="1399595"/>
          <a:ext cx="2523322" cy="2152254"/>
        </a:xfrm>
        <a:prstGeom prst="roundRect">
          <a:avLst/>
        </a:prstGeom>
        <a:solidFill>
          <a:schemeClr val="bg1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>
              <a:solidFill>
                <a:schemeClr val="tx1"/>
              </a:solidFill>
              <a:latin typeface="EYInterstate Light" panose="02000506000000020004" pitchFamily="2" charset="0"/>
              <a:ea typeface="+mn-ea"/>
              <a:cs typeface="+mn-cs"/>
            </a:rPr>
            <a:t>2/3</a:t>
          </a:r>
          <a:r>
            <a:rPr lang="en-US" sz="1800" b="0" kern="1200" baseline="30000" dirty="0">
              <a:solidFill>
                <a:schemeClr val="tx1"/>
              </a:solidFill>
              <a:latin typeface="EYInterstate Light" panose="02000506000000020004" pitchFamily="2" charset="0"/>
              <a:ea typeface="+mn-ea"/>
              <a:cs typeface="+mn-cs"/>
            </a:rPr>
            <a:t>rd</a:t>
          </a:r>
          <a:r>
            <a:rPr lang="en-US" sz="1800" b="0" kern="1200" dirty="0">
              <a:solidFill>
                <a:schemeClr val="tx1"/>
              </a:solidFill>
              <a:latin typeface="EYInterstate Light" panose="02000506000000020004" pitchFamily="2" charset="0"/>
              <a:ea typeface="+mn-ea"/>
              <a:cs typeface="+mn-cs"/>
            </a:rPr>
            <a:t> and 1/3</a:t>
          </a:r>
          <a:r>
            <a:rPr lang="en-US" sz="1800" b="0" kern="1200" baseline="30000" dirty="0">
              <a:solidFill>
                <a:schemeClr val="tx1"/>
              </a:solidFill>
              <a:latin typeface="EYInterstate Light" panose="02000506000000020004" pitchFamily="2" charset="0"/>
              <a:ea typeface="+mn-ea"/>
              <a:cs typeface="+mn-cs"/>
            </a:rPr>
            <a:t>rd </a:t>
          </a:r>
          <a:r>
            <a:rPr lang="en-US" sz="1800" b="0" kern="1200" dirty="0">
              <a:solidFill>
                <a:schemeClr val="tx1"/>
              </a:solidFill>
              <a:latin typeface="EYInterstate Light" panose="02000506000000020004" pitchFamily="2" charset="0"/>
              <a:ea typeface="+mn-ea"/>
              <a:cs typeface="+mn-cs"/>
            </a:rPr>
            <a:t>weightage was assigned to BARC data and public votes respectively to determine winner</a:t>
          </a:r>
        </a:p>
      </dsp:txBody>
      <dsp:txXfrm>
        <a:off x="5886654" y="1504659"/>
        <a:ext cx="2313194" cy="19421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GB" dirty="0">
              <a:latin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75A85089-C692-4DEA-AC49-04CF34D4FE14}" type="datetimeFigureOut">
              <a:rPr lang="en-GB" smtClean="0">
                <a:latin typeface="Arial" pitchFamily="34" charset="0"/>
              </a:rPr>
              <a:pPr/>
              <a:t>16/01/2019</a:t>
            </a:fld>
            <a:endParaRPr lang="en-GB" dirty="0">
              <a:latin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GB" dirty="0">
              <a:latin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D3A5C721-4BB5-4DB6-AD65-4BA2A62B05B6}" type="slidenum">
              <a:rPr lang="en-GB" smtClean="0">
                <a:latin typeface="Arial" pitchFamily="34" charset="0"/>
              </a:rPr>
              <a:pPr/>
              <a:t>‹#›</a:t>
            </a:fld>
            <a:endParaRPr lang="en-GB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16323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>
                <a:latin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>
                <a:latin typeface="Arial" pitchFamily="34" charset="0"/>
              </a:defRPr>
            </a:lvl1pPr>
          </a:lstStyle>
          <a:p>
            <a:fld id="{8045EBA9-A28D-4849-BFEA-AA04F6A21B63}" type="datetimeFigureOut">
              <a:rPr lang="en-GB" smtClean="0"/>
              <a:pPr/>
              <a:t>16/01/2019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>
                <a:latin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>
                <a:latin typeface="Arial" pitchFamily="34" charset="0"/>
              </a:defRPr>
            </a:lvl1pPr>
          </a:lstStyle>
          <a:p>
            <a:fld id="{5B43D19E-BFDB-4C92-8EDD-32EDDA8F41D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62703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94595C-CFCF-4063-8562-AB138BE77A4C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543966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94595C-CFCF-4063-8562-AB138BE77A4C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09331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w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wmf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8.w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6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8392" y="5340096"/>
            <a:ext cx="987552" cy="1156968"/>
          </a:xfrm>
          <a:prstGeom prst="rect">
            <a:avLst/>
          </a:prstGeom>
        </p:spPr>
      </p:pic>
      <p:sp>
        <p:nvSpPr>
          <p:cNvPr id="10" name="Rectangle 1"/>
          <p:cNvSpPr>
            <a:spLocks noChangeAspect="1"/>
          </p:cNvSpPr>
          <p:nvPr userDrawn="1"/>
        </p:nvSpPr>
        <p:spPr>
          <a:xfrm>
            <a:off x="1932781" y="777240"/>
            <a:ext cx="6755607" cy="3400425"/>
          </a:xfrm>
          <a:custGeom>
            <a:avLst/>
            <a:gdLst>
              <a:gd name="connsiteX0" fmla="*/ 0 w 6753225"/>
              <a:gd name="connsiteY0" fmla="*/ 0 h 3400425"/>
              <a:gd name="connsiteX1" fmla="*/ 6753225 w 6753225"/>
              <a:gd name="connsiteY1" fmla="*/ 0 h 3400425"/>
              <a:gd name="connsiteX2" fmla="*/ 6753225 w 6753225"/>
              <a:gd name="connsiteY2" fmla="*/ 3400425 h 3400425"/>
              <a:gd name="connsiteX3" fmla="*/ 0 w 6753225"/>
              <a:gd name="connsiteY3" fmla="*/ 3400425 h 3400425"/>
              <a:gd name="connsiteX4" fmla="*/ 0 w 6753225"/>
              <a:gd name="connsiteY4" fmla="*/ 0 h 3400425"/>
              <a:gd name="connsiteX0" fmla="*/ 0 w 6755607"/>
              <a:gd name="connsiteY0" fmla="*/ 1197768 h 3400425"/>
              <a:gd name="connsiteX1" fmla="*/ 6755607 w 6755607"/>
              <a:gd name="connsiteY1" fmla="*/ 0 h 3400425"/>
              <a:gd name="connsiteX2" fmla="*/ 6755607 w 6755607"/>
              <a:gd name="connsiteY2" fmla="*/ 3400425 h 3400425"/>
              <a:gd name="connsiteX3" fmla="*/ 2382 w 6755607"/>
              <a:gd name="connsiteY3" fmla="*/ 3400425 h 3400425"/>
              <a:gd name="connsiteX4" fmla="*/ 0 w 6755607"/>
              <a:gd name="connsiteY4" fmla="*/ 1197768 h 340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55607" h="3400425">
                <a:moveTo>
                  <a:pt x="0" y="1197768"/>
                </a:moveTo>
                <a:lnTo>
                  <a:pt x="6755607" y="0"/>
                </a:lnTo>
                <a:lnTo>
                  <a:pt x="6755607" y="3400425"/>
                </a:lnTo>
                <a:lnTo>
                  <a:pt x="2382" y="3400425"/>
                </a:lnTo>
                <a:lnTo>
                  <a:pt x="0" y="1197768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2212847" y="2240280"/>
            <a:ext cx="6217920" cy="860400"/>
          </a:xfrm>
        </p:spPr>
        <p:txBody>
          <a:bodyPr/>
          <a:lstStyle>
            <a:lvl1pPr>
              <a:defRPr>
                <a:solidFill>
                  <a:srgbClr val="404040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2212848" y="3220754"/>
            <a:ext cx="6217920" cy="645742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404040"/>
                </a:solidFill>
                <a:latin typeface="+mn-lt"/>
                <a:cs typeface="Arial" pitchFamily="34" charset="0"/>
              </a:defRPr>
            </a:lvl1pPr>
            <a:lvl2pPr marL="0" indent="0" algn="l">
              <a:buNone/>
              <a:defRPr sz="1600">
                <a:solidFill>
                  <a:srgbClr val="404040"/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457200" y="201168"/>
            <a:ext cx="8229600" cy="804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 algn="l" fontAlgn="base">
              <a:lnSpc>
                <a:spcPct val="85000"/>
              </a:lnSpc>
              <a:spcAft>
                <a:spcPct val="0"/>
              </a:spcAft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7" name="Freeform 5"/>
          <p:cNvSpPr>
            <a:spLocks/>
          </p:cNvSpPr>
          <p:nvPr userDrawn="1"/>
        </p:nvSpPr>
        <p:spPr bwMode="gray">
          <a:xfrm>
            <a:off x="457200" y="1042416"/>
            <a:ext cx="8229600" cy="51847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266"/>
              </a:cxn>
              <a:cxn ang="0">
                <a:pos x="5184" y="2352"/>
              </a:cxn>
              <a:cxn ang="0">
                <a:pos x="5184" y="0"/>
              </a:cxn>
              <a:cxn ang="0">
                <a:pos x="0" y="0"/>
              </a:cxn>
            </a:cxnLst>
            <a:rect l="0" t="0" r="r" b="b"/>
            <a:pathLst>
              <a:path w="5184" h="3266">
                <a:moveTo>
                  <a:pt x="0" y="0"/>
                </a:moveTo>
                <a:lnTo>
                  <a:pt x="0" y="3266"/>
                </a:lnTo>
                <a:lnTo>
                  <a:pt x="5184" y="2352"/>
                </a:lnTo>
                <a:lnTo>
                  <a:pt x="5184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940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457200" y="201168"/>
            <a:ext cx="8229600" cy="804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 algn="l" fontAlgn="base">
              <a:lnSpc>
                <a:spcPct val="85000"/>
              </a:lnSpc>
              <a:spcAft>
                <a:spcPct val="0"/>
              </a:spcAft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101" name="Freeform 5"/>
          <p:cNvSpPr>
            <a:spLocks/>
          </p:cNvSpPr>
          <p:nvPr userDrawn="1"/>
        </p:nvSpPr>
        <p:spPr bwMode="gray">
          <a:xfrm>
            <a:off x="457200" y="1042416"/>
            <a:ext cx="8229600" cy="51847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266"/>
              </a:cxn>
              <a:cxn ang="0">
                <a:pos x="5184" y="2352"/>
              </a:cxn>
              <a:cxn ang="0">
                <a:pos x="5184" y="0"/>
              </a:cxn>
              <a:cxn ang="0">
                <a:pos x="0" y="0"/>
              </a:cxn>
            </a:cxnLst>
            <a:rect l="0" t="0" r="r" b="b"/>
            <a:pathLst>
              <a:path w="5184" h="3266">
                <a:moveTo>
                  <a:pt x="0" y="0"/>
                </a:moveTo>
                <a:lnTo>
                  <a:pt x="0" y="3266"/>
                </a:lnTo>
                <a:lnTo>
                  <a:pt x="5184" y="2352"/>
                </a:lnTo>
                <a:lnTo>
                  <a:pt x="5184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86478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457200" y="201168"/>
            <a:ext cx="8229600" cy="804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 algn="l" fontAlgn="base">
              <a:lnSpc>
                <a:spcPct val="85000"/>
              </a:lnSpc>
              <a:spcAft>
                <a:spcPct val="0"/>
              </a:spcAft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101" name="Freeform 5"/>
          <p:cNvSpPr>
            <a:spLocks/>
          </p:cNvSpPr>
          <p:nvPr userDrawn="1"/>
        </p:nvSpPr>
        <p:spPr bwMode="gray">
          <a:xfrm>
            <a:off x="457200" y="1040400"/>
            <a:ext cx="8229600" cy="51847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266"/>
              </a:cxn>
              <a:cxn ang="0">
                <a:pos x="5184" y="2352"/>
              </a:cxn>
              <a:cxn ang="0">
                <a:pos x="5184" y="0"/>
              </a:cxn>
              <a:cxn ang="0">
                <a:pos x="0" y="0"/>
              </a:cxn>
            </a:cxnLst>
            <a:rect l="0" t="0" r="r" b="b"/>
            <a:pathLst>
              <a:path w="5184" h="3266">
                <a:moveTo>
                  <a:pt x="0" y="0"/>
                </a:moveTo>
                <a:lnTo>
                  <a:pt x="0" y="3266"/>
                </a:lnTo>
                <a:lnTo>
                  <a:pt x="5184" y="2352"/>
                </a:lnTo>
                <a:lnTo>
                  <a:pt x="5184" y="0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2" cstate="print"/>
            <a:srcRect/>
            <a:stretch>
              <a:fillRect/>
            </a:stretch>
          </a:blip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86478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ne 11"/>
          <p:cNvSpPr>
            <a:spLocks noChangeShapeType="1"/>
          </p:cNvSpPr>
          <p:nvPr userDrawn="1"/>
        </p:nvSpPr>
        <p:spPr bwMode="auto">
          <a:xfrm>
            <a:off x="455613" y="6243638"/>
            <a:ext cx="82296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0680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al leg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5612" y="719139"/>
            <a:ext cx="3506400" cy="5210062"/>
          </a:xfrm>
          <a:prstGeom prst="rect">
            <a:avLst/>
          </a:prstGeom>
        </p:spPr>
        <p:txBody>
          <a:bodyPr/>
          <a:lstStyle>
            <a:lvl1pPr marL="0" indent="0" algn="l" defTabSz="995363" rtl="0" fontAlgn="base">
              <a:lnSpc>
                <a:spcPct val="100000"/>
              </a:lnSpc>
              <a:spcBef>
                <a:spcPct val="70000"/>
              </a:spcBef>
              <a:spcAft>
                <a:spcPct val="0"/>
              </a:spcAft>
              <a:buSzPct val="100000"/>
              <a:buNone/>
              <a:defRPr lang="en-US" sz="1200" kern="1200" noProof="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 algn="l" defTabSz="995363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Pct val="100000"/>
              <a:buNone/>
              <a:defRPr lang="en-US" sz="900" b="1" kern="1200" noProof="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2pPr>
            <a:lvl3pPr marL="176213" indent="-176213" algn="l" defTabSz="995363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  <a:defRPr lang="en-US" sz="900" b="1" kern="1200" noProof="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3pPr>
            <a:lvl4pPr marL="0" indent="0" algn="l" defTabSz="995363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Pct val="100000"/>
              <a:buNone/>
              <a:defRPr lang="en-US" sz="800" kern="1200" noProof="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4pPr>
            <a:lvl5pPr marL="188913" indent="-188913" algn="l" defTabSz="995363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  <a:defRPr lang="en-US" sz="800" kern="1200" noProof="0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900077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67189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0361" y="5340096"/>
            <a:ext cx="987552" cy="1156968"/>
          </a:xfrm>
          <a:prstGeom prst="rect">
            <a:avLst/>
          </a:prstGeom>
        </p:spPr>
      </p:pic>
      <p:sp>
        <p:nvSpPr>
          <p:cNvPr id="16" name="Rectangle 1"/>
          <p:cNvSpPr>
            <a:spLocks noChangeAspect="1"/>
          </p:cNvSpPr>
          <p:nvPr userDrawn="1"/>
        </p:nvSpPr>
        <p:spPr>
          <a:xfrm>
            <a:off x="1932781" y="777240"/>
            <a:ext cx="6755607" cy="3400425"/>
          </a:xfrm>
          <a:custGeom>
            <a:avLst/>
            <a:gdLst>
              <a:gd name="connsiteX0" fmla="*/ 0 w 6753225"/>
              <a:gd name="connsiteY0" fmla="*/ 0 h 3400425"/>
              <a:gd name="connsiteX1" fmla="*/ 6753225 w 6753225"/>
              <a:gd name="connsiteY1" fmla="*/ 0 h 3400425"/>
              <a:gd name="connsiteX2" fmla="*/ 6753225 w 6753225"/>
              <a:gd name="connsiteY2" fmla="*/ 3400425 h 3400425"/>
              <a:gd name="connsiteX3" fmla="*/ 0 w 6753225"/>
              <a:gd name="connsiteY3" fmla="*/ 3400425 h 3400425"/>
              <a:gd name="connsiteX4" fmla="*/ 0 w 6753225"/>
              <a:gd name="connsiteY4" fmla="*/ 0 h 3400425"/>
              <a:gd name="connsiteX0" fmla="*/ 0 w 6755607"/>
              <a:gd name="connsiteY0" fmla="*/ 1197768 h 3400425"/>
              <a:gd name="connsiteX1" fmla="*/ 6755607 w 6755607"/>
              <a:gd name="connsiteY1" fmla="*/ 0 h 3400425"/>
              <a:gd name="connsiteX2" fmla="*/ 6755607 w 6755607"/>
              <a:gd name="connsiteY2" fmla="*/ 3400425 h 3400425"/>
              <a:gd name="connsiteX3" fmla="*/ 2382 w 6755607"/>
              <a:gd name="connsiteY3" fmla="*/ 3400425 h 3400425"/>
              <a:gd name="connsiteX4" fmla="*/ 0 w 6755607"/>
              <a:gd name="connsiteY4" fmla="*/ 1197768 h 340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55607" h="3400425">
                <a:moveTo>
                  <a:pt x="0" y="1197768"/>
                </a:moveTo>
                <a:lnTo>
                  <a:pt x="6755607" y="0"/>
                </a:lnTo>
                <a:lnTo>
                  <a:pt x="6755607" y="3400425"/>
                </a:lnTo>
                <a:lnTo>
                  <a:pt x="2382" y="3400425"/>
                </a:lnTo>
                <a:lnTo>
                  <a:pt x="0" y="1197768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7" name="Title 1"/>
          <p:cNvSpPr>
            <a:spLocks noGrp="1"/>
          </p:cNvSpPr>
          <p:nvPr>
            <p:ph type="ctrTitle"/>
          </p:nvPr>
        </p:nvSpPr>
        <p:spPr>
          <a:xfrm>
            <a:off x="2212847" y="2240280"/>
            <a:ext cx="6217920" cy="860400"/>
          </a:xfrm>
        </p:spPr>
        <p:txBody>
          <a:bodyPr/>
          <a:lstStyle>
            <a:lvl1pPr>
              <a:defRPr>
                <a:solidFill>
                  <a:srgbClr val="404040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8" name="Subtitle 2"/>
          <p:cNvSpPr>
            <a:spLocks noGrp="1"/>
          </p:cNvSpPr>
          <p:nvPr>
            <p:ph type="subTitle" idx="1"/>
          </p:nvPr>
        </p:nvSpPr>
        <p:spPr>
          <a:xfrm>
            <a:off x="2212848" y="3220754"/>
            <a:ext cx="6217920" cy="645742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404040"/>
                </a:solidFill>
                <a:latin typeface="+mn-lt"/>
                <a:cs typeface="Arial" pitchFamily="34" charset="0"/>
              </a:defRPr>
            </a:lvl1pPr>
            <a:lvl2pPr marL="0" indent="0" algn="l">
              <a:buNone/>
              <a:defRPr sz="1600">
                <a:solidFill>
                  <a:srgbClr val="404040"/>
                </a:solidFill>
              </a:defRPr>
            </a:lvl2pPr>
            <a:lvl3pPr marL="0" indent="0" algn="l">
              <a:buNone/>
              <a:defRPr sz="1600">
                <a:solidFill>
                  <a:srgbClr val="404040"/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1"/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ver altern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0361" y="5340096"/>
            <a:ext cx="987552" cy="1156968"/>
          </a:xfrm>
          <a:prstGeom prst="rect">
            <a:avLst/>
          </a:prstGeom>
        </p:spPr>
      </p:pic>
      <p:sp>
        <p:nvSpPr>
          <p:cNvPr id="7" name="Freeform 5"/>
          <p:cNvSpPr>
            <a:spLocks noChangeAspect="1"/>
          </p:cNvSpPr>
          <p:nvPr userDrawn="1"/>
        </p:nvSpPr>
        <p:spPr bwMode="gray">
          <a:xfrm rot="10800000">
            <a:off x="3277045" y="457200"/>
            <a:ext cx="5413248" cy="4570413"/>
          </a:xfrm>
          <a:custGeom>
            <a:avLst/>
            <a:gdLst>
              <a:gd name="connsiteX0" fmla="*/ 0 w 10000"/>
              <a:gd name="connsiteY0" fmla="*/ 0 h 9745"/>
              <a:gd name="connsiteX1" fmla="*/ 921 w 10000"/>
              <a:gd name="connsiteY1" fmla="*/ 9745 h 9745"/>
              <a:gd name="connsiteX2" fmla="*/ 10000 w 10000"/>
              <a:gd name="connsiteY2" fmla="*/ 7201 h 9745"/>
              <a:gd name="connsiteX3" fmla="*/ 10000 w 10000"/>
              <a:gd name="connsiteY3" fmla="*/ 0 h 9745"/>
              <a:gd name="connsiteX4" fmla="*/ 0 w 10000"/>
              <a:gd name="connsiteY4" fmla="*/ 0 h 9745"/>
              <a:gd name="connsiteX0" fmla="*/ 0 w 9079"/>
              <a:gd name="connsiteY0" fmla="*/ 0 h 10000"/>
              <a:gd name="connsiteX1" fmla="*/ 0 w 9079"/>
              <a:gd name="connsiteY1" fmla="*/ 10000 h 10000"/>
              <a:gd name="connsiteX2" fmla="*/ 9079 w 9079"/>
              <a:gd name="connsiteY2" fmla="*/ 7389 h 10000"/>
              <a:gd name="connsiteX3" fmla="*/ 9079 w 9079"/>
              <a:gd name="connsiteY3" fmla="*/ 0 h 10000"/>
              <a:gd name="connsiteX4" fmla="*/ 0 w 9079"/>
              <a:gd name="connsiteY4" fmla="*/ 0 h 10000"/>
              <a:gd name="connsiteX0" fmla="*/ 5 w 10000"/>
              <a:gd name="connsiteY0" fmla="*/ 2555 h 10000"/>
              <a:gd name="connsiteX1" fmla="*/ 0 w 10000"/>
              <a:gd name="connsiteY1" fmla="*/ 10000 h 10000"/>
              <a:gd name="connsiteX2" fmla="*/ 10000 w 10000"/>
              <a:gd name="connsiteY2" fmla="*/ 7389 h 10000"/>
              <a:gd name="connsiteX3" fmla="*/ 10000 w 10000"/>
              <a:gd name="connsiteY3" fmla="*/ 0 h 10000"/>
              <a:gd name="connsiteX4" fmla="*/ 5 w 10000"/>
              <a:gd name="connsiteY4" fmla="*/ 2555 h 10000"/>
              <a:gd name="connsiteX0" fmla="*/ 5 w 10000"/>
              <a:gd name="connsiteY0" fmla="*/ 0 h 7445"/>
              <a:gd name="connsiteX1" fmla="*/ 0 w 10000"/>
              <a:gd name="connsiteY1" fmla="*/ 7445 h 7445"/>
              <a:gd name="connsiteX2" fmla="*/ 10000 w 10000"/>
              <a:gd name="connsiteY2" fmla="*/ 4834 h 7445"/>
              <a:gd name="connsiteX3" fmla="*/ 10000 w 10000"/>
              <a:gd name="connsiteY3" fmla="*/ 7 h 7445"/>
              <a:gd name="connsiteX4" fmla="*/ 5 w 10000"/>
              <a:gd name="connsiteY4" fmla="*/ 0 h 7445"/>
              <a:gd name="connsiteX0" fmla="*/ 5 w 10000"/>
              <a:gd name="connsiteY0" fmla="*/ 0 h 10000"/>
              <a:gd name="connsiteX1" fmla="*/ 0 w 10000"/>
              <a:gd name="connsiteY1" fmla="*/ 10000 h 10000"/>
              <a:gd name="connsiteX2" fmla="*/ 8453 w 10000"/>
              <a:gd name="connsiteY2" fmla="*/ 7036 h 10000"/>
              <a:gd name="connsiteX3" fmla="*/ 10000 w 10000"/>
              <a:gd name="connsiteY3" fmla="*/ 9 h 10000"/>
              <a:gd name="connsiteX4" fmla="*/ 5 w 10000"/>
              <a:gd name="connsiteY4" fmla="*/ 0 h 10000"/>
              <a:gd name="connsiteX0" fmla="*/ 5 w 8453"/>
              <a:gd name="connsiteY0" fmla="*/ 4143 h 14143"/>
              <a:gd name="connsiteX1" fmla="*/ 0 w 8453"/>
              <a:gd name="connsiteY1" fmla="*/ 14143 h 14143"/>
              <a:gd name="connsiteX2" fmla="*/ 8453 w 8453"/>
              <a:gd name="connsiteY2" fmla="*/ 11179 h 14143"/>
              <a:gd name="connsiteX3" fmla="*/ 8453 w 8453"/>
              <a:gd name="connsiteY3" fmla="*/ 0 h 14143"/>
              <a:gd name="connsiteX4" fmla="*/ 5 w 8453"/>
              <a:gd name="connsiteY4" fmla="*/ 4143 h 14143"/>
              <a:gd name="connsiteX0" fmla="*/ 6 w 10000"/>
              <a:gd name="connsiteY0" fmla="*/ 0 h 10007"/>
              <a:gd name="connsiteX1" fmla="*/ 0 w 10000"/>
              <a:gd name="connsiteY1" fmla="*/ 10007 h 10007"/>
              <a:gd name="connsiteX2" fmla="*/ 10000 w 10000"/>
              <a:gd name="connsiteY2" fmla="*/ 7911 h 10007"/>
              <a:gd name="connsiteX3" fmla="*/ 10000 w 10000"/>
              <a:gd name="connsiteY3" fmla="*/ 7 h 10007"/>
              <a:gd name="connsiteX4" fmla="*/ 6 w 10000"/>
              <a:gd name="connsiteY4" fmla="*/ 0 h 10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7">
                <a:moveTo>
                  <a:pt x="6" y="0"/>
                </a:moveTo>
                <a:cubicBezTo>
                  <a:pt x="4" y="2358"/>
                  <a:pt x="2" y="7650"/>
                  <a:pt x="0" y="10007"/>
                </a:cubicBezTo>
                <a:lnTo>
                  <a:pt x="10000" y="7911"/>
                </a:lnTo>
                <a:lnTo>
                  <a:pt x="10000" y="7"/>
                </a:lnTo>
                <a:lnTo>
                  <a:pt x="6" y="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3557109" y="1677507"/>
            <a:ext cx="4937760" cy="860400"/>
          </a:xfrm>
        </p:spPr>
        <p:txBody>
          <a:bodyPr/>
          <a:lstStyle>
            <a:lvl1pPr>
              <a:defRPr>
                <a:solidFill>
                  <a:srgbClr val="404040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3557109" y="2685128"/>
            <a:ext cx="4937760" cy="645742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404040"/>
                </a:solidFill>
                <a:latin typeface="+mn-lt"/>
                <a:cs typeface="Arial" pitchFamily="34" charset="0"/>
              </a:defRPr>
            </a:lvl1pPr>
            <a:lvl2pPr marL="0" indent="0" algn="l">
              <a:buNone/>
              <a:defRPr sz="1600">
                <a:solidFill>
                  <a:srgbClr val="404040"/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16263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Approved question w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0361" y="5340096"/>
            <a:ext cx="987552" cy="115696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056" y="5879592"/>
            <a:ext cx="3780000" cy="6187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777240"/>
            <a:ext cx="6753225" cy="3400425"/>
          </a:xfrm>
          <a:prstGeom prst="rect">
            <a:avLst/>
          </a:prstGeom>
        </p:spPr>
      </p:pic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88191" y="3258529"/>
            <a:ext cx="5943432" cy="64574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  <a:latin typeface="+mn-lt"/>
                <a:cs typeface="Arial" pitchFamily="34" charset="0"/>
              </a:defRPr>
            </a:lvl1pPr>
            <a:lvl2pPr marL="0" indent="0" algn="l">
              <a:buNone/>
              <a:defRPr sz="1600">
                <a:solidFill>
                  <a:srgbClr val="FFFFFF"/>
                </a:solidFill>
              </a:defRPr>
            </a:lvl2pPr>
            <a:lvl3pPr marL="0" indent="0" algn="l">
              <a:buNone/>
              <a:defRPr sz="1600">
                <a:solidFill>
                  <a:srgbClr val="FFFFFF"/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888191" y="2288083"/>
            <a:ext cx="5943432" cy="860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23587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Approved question t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57200"/>
            <a:ext cx="5413375" cy="45720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0361" y="5340096"/>
            <a:ext cx="987552" cy="115696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056" y="5879592"/>
            <a:ext cx="3780000" cy="618750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86968" y="1799130"/>
            <a:ext cx="4643060" cy="860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86968" y="2769576"/>
            <a:ext cx="4643060" cy="64574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  <a:latin typeface="+mn-lt"/>
                <a:cs typeface="Arial" pitchFamily="34" charset="0"/>
              </a:defRPr>
            </a:lvl1pPr>
            <a:lvl2pPr marL="0" indent="0" algn="l">
              <a:buNone/>
              <a:defRPr sz="1600">
                <a:solidFill>
                  <a:srgbClr val="404040"/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7294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1600"/>
            <a:ext cx="8232775" cy="860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5598"/>
            <a:ext cx="8229600" cy="469897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2pPr>
            <a:lvl3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3pPr>
            <a:lvl4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4pPr>
            <a:lvl5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457200" y="1044000"/>
            <a:ext cx="82296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8" name="Line 11"/>
          <p:cNvSpPr>
            <a:spLocks noChangeShapeType="1"/>
          </p:cNvSpPr>
          <p:nvPr userDrawn="1"/>
        </p:nvSpPr>
        <p:spPr bwMode="auto">
          <a:xfrm>
            <a:off x="457200" y="6242400"/>
            <a:ext cx="82296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1600"/>
            <a:ext cx="8229600" cy="860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5600"/>
            <a:ext cx="8229600" cy="46989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457200" y="1044000"/>
            <a:ext cx="82296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8" name="Line 11"/>
          <p:cNvSpPr>
            <a:spLocks noChangeShapeType="1"/>
          </p:cNvSpPr>
          <p:nvPr userDrawn="1"/>
        </p:nvSpPr>
        <p:spPr bwMode="auto">
          <a:xfrm>
            <a:off x="457200" y="6242400"/>
            <a:ext cx="8229600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ndard slide_no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1600"/>
            <a:ext cx="8229600" cy="86040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5598"/>
            <a:ext cx="8229600" cy="4698977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 marL="0" indent="0">
              <a:buNone/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2pPr>
            <a:lvl3pPr marL="0" indent="0">
              <a:buNone/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3pPr>
            <a:lvl4pPr marL="0" indent="0">
              <a:buNone/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4pPr>
            <a:lvl5pPr marL="0" indent="0">
              <a:buNone/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457200" y="1044000"/>
            <a:ext cx="82296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9" name="Line 11"/>
          <p:cNvSpPr>
            <a:spLocks noChangeShapeType="1"/>
          </p:cNvSpPr>
          <p:nvPr userDrawn="1"/>
        </p:nvSpPr>
        <p:spPr bwMode="auto">
          <a:xfrm>
            <a:off x="457200" y="6242400"/>
            <a:ext cx="8229600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1094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ndard slide_no_first_level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1600"/>
            <a:ext cx="8229600" cy="86040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5598"/>
            <a:ext cx="8229600" cy="4698977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 marL="356616"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2pPr>
            <a:lvl3pPr marL="713232"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3pPr>
            <a:lvl4pPr marL="1069848"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4pPr>
            <a:lvl5pPr marL="1426464"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457200" y="1044000"/>
            <a:ext cx="82296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9" name="Line 11"/>
          <p:cNvSpPr>
            <a:spLocks noChangeShapeType="1"/>
          </p:cNvSpPr>
          <p:nvPr userDrawn="1"/>
        </p:nvSpPr>
        <p:spPr bwMode="auto">
          <a:xfrm>
            <a:off x="457200" y="6242400"/>
            <a:ext cx="8229600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19011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1600"/>
            <a:ext cx="8229600" cy="860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457200" y="1044000"/>
            <a:ext cx="82296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8" name="Line 11"/>
          <p:cNvSpPr>
            <a:spLocks noChangeShapeType="1"/>
          </p:cNvSpPr>
          <p:nvPr userDrawn="1"/>
        </p:nvSpPr>
        <p:spPr bwMode="auto">
          <a:xfrm>
            <a:off x="457200" y="6242400"/>
            <a:ext cx="8229600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, 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1600"/>
            <a:ext cx="8229600" cy="860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Line 11"/>
          <p:cNvSpPr>
            <a:spLocks noChangeShapeType="1"/>
          </p:cNvSpPr>
          <p:nvPr userDrawn="1"/>
        </p:nvSpPr>
        <p:spPr bwMode="auto">
          <a:xfrm>
            <a:off x="457200" y="6242400"/>
            <a:ext cx="8229600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3977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s, no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1600"/>
            <a:ext cx="8229600" cy="860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26464"/>
            <a:ext cx="4038600" cy="4691061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26464"/>
            <a:ext cx="4038600" cy="4691061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457200" y="1044000"/>
            <a:ext cx="82296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12" name="Line 11"/>
          <p:cNvSpPr>
            <a:spLocks noChangeShapeType="1"/>
          </p:cNvSpPr>
          <p:nvPr userDrawn="1"/>
        </p:nvSpPr>
        <p:spPr bwMode="auto">
          <a:xfrm>
            <a:off x="457200" y="6242400"/>
            <a:ext cx="8229600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1600"/>
            <a:ext cx="8229600" cy="860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21113"/>
            <a:ext cx="4042800" cy="399496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1200" y="2121113"/>
            <a:ext cx="4042800" cy="399496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457200" y="1044000"/>
            <a:ext cx="82296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457200" y="1426464"/>
            <a:ext cx="4042800" cy="640800"/>
          </a:xfrm>
        </p:spPr>
        <p:txBody>
          <a:bodyPr anchor="t" anchorCtr="0"/>
          <a:lstStyle>
            <a:lvl1pPr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51200" y="1426464"/>
            <a:ext cx="4042800" cy="640800"/>
          </a:xfrm>
        </p:spPr>
        <p:txBody>
          <a:bodyPr anchor="t" anchorCtr="0"/>
          <a:lstStyle>
            <a:lvl1pPr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  <p:sp>
        <p:nvSpPr>
          <p:cNvPr id="9" name="Line 11"/>
          <p:cNvSpPr>
            <a:spLocks noChangeShapeType="1"/>
          </p:cNvSpPr>
          <p:nvPr userDrawn="1"/>
        </p:nvSpPr>
        <p:spPr bwMode="auto">
          <a:xfrm>
            <a:off x="457200" y="6242400"/>
            <a:ext cx="8229600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55614" y="1025525"/>
            <a:ext cx="8229600" cy="1643063"/>
          </a:xfrm>
        </p:spPr>
        <p:txBody>
          <a:bodyPr/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5000" b="1">
                <a:solidFill>
                  <a:schemeClr val="bg2"/>
                </a:solidFill>
                <a:latin typeface="+mn-lt"/>
              </a:defRPr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Line 11"/>
          <p:cNvSpPr>
            <a:spLocks noChangeShapeType="1"/>
          </p:cNvSpPr>
          <p:nvPr userDrawn="1"/>
        </p:nvSpPr>
        <p:spPr bwMode="auto">
          <a:xfrm>
            <a:off x="457200" y="6242400"/>
            <a:ext cx="8229600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1301120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457200" y="201168"/>
            <a:ext cx="8229600" cy="804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lvl="0" algn="l" fontAlgn="base">
              <a:lnSpc>
                <a:spcPct val="85000"/>
              </a:lnSpc>
              <a:spcAft>
                <a:spcPct val="0"/>
              </a:spcAft>
            </a:pPr>
            <a:r>
              <a:rPr lang="en-US" dirty="0"/>
              <a:t>Click to edit Master title style</a:t>
            </a:r>
          </a:p>
        </p:txBody>
      </p:sp>
      <p:sp>
        <p:nvSpPr>
          <p:cNvPr id="6" name="Freeform 5"/>
          <p:cNvSpPr>
            <a:spLocks/>
          </p:cNvSpPr>
          <p:nvPr userDrawn="1"/>
        </p:nvSpPr>
        <p:spPr bwMode="gray">
          <a:xfrm>
            <a:off x="457200" y="1042416"/>
            <a:ext cx="8229600" cy="51847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266"/>
              </a:cxn>
              <a:cxn ang="0">
                <a:pos x="5184" y="2352"/>
              </a:cxn>
              <a:cxn ang="0">
                <a:pos x="5184" y="0"/>
              </a:cxn>
              <a:cxn ang="0">
                <a:pos x="0" y="0"/>
              </a:cxn>
            </a:cxnLst>
            <a:rect l="0" t="0" r="r" b="b"/>
            <a:pathLst>
              <a:path w="5184" h="3266">
                <a:moveTo>
                  <a:pt x="0" y="0"/>
                </a:moveTo>
                <a:lnTo>
                  <a:pt x="0" y="3266"/>
                </a:lnTo>
                <a:lnTo>
                  <a:pt x="5184" y="2352"/>
                </a:lnTo>
                <a:lnTo>
                  <a:pt x="5184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94089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457200" y="201168"/>
            <a:ext cx="8229600" cy="804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lvl="0" algn="l" fontAlgn="base">
              <a:lnSpc>
                <a:spcPct val="85000"/>
              </a:lnSpc>
              <a:spcAft>
                <a:spcPct val="0"/>
              </a:spcAft>
            </a:pPr>
            <a:r>
              <a:rPr lang="en-US" dirty="0"/>
              <a:t>Click to edit Master title style</a:t>
            </a:r>
          </a:p>
        </p:txBody>
      </p:sp>
      <p:sp>
        <p:nvSpPr>
          <p:cNvPr id="6" name="Freeform 5"/>
          <p:cNvSpPr>
            <a:spLocks/>
          </p:cNvSpPr>
          <p:nvPr userDrawn="1"/>
        </p:nvSpPr>
        <p:spPr bwMode="gray">
          <a:xfrm>
            <a:off x="457200" y="1042416"/>
            <a:ext cx="8229600" cy="51847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266"/>
              </a:cxn>
              <a:cxn ang="0">
                <a:pos x="5184" y="2352"/>
              </a:cxn>
              <a:cxn ang="0">
                <a:pos x="5184" y="0"/>
              </a:cxn>
              <a:cxn ang="0">
                <a:pos x="0" y="0"/>
              </a:cxn>
            </a:cxnLst>
            <a:rect l="0" t="0" r="r" b="b"/>
            <a:pathLst>
              <a:path w="5184" h="3266">
                <a:moveTo>
                  <a:pt x="0" y="0"/>
                </a:moveTo>
                <a:lnTo>
                  <a:pt x="0" y="3266"/>
                </a:lnTo>
                <a:lnTo>
                  <a:pt x="5184" y="2352"/>
                </a:lnTo>
                <a:lnTo>
                  <a:pt x="5184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8647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ndard slide_no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1600"/>
            <a:ext cx="8232775" cy="860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5598"/>
            <a:ext cx="8229600" cy="46989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 marL="0" indent="0">
              <a:buNone/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2pPr>
            <a:lvl3pPr marL="0" indent="0">
              <a:buNone/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3pPr>
            <a:lvl4pPr marL="0" indent="0">
              <a:buNone/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4pPr>
            <a:lvl5pPr marL="0" indent="0">
              <a:buNone/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457200" y="1044000"/>
            <a:ext cx="82296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8" name="Line 11"/>
          <p:cNvSpPr>
            <a:spLocks noChangeShapeType="1"/>
          </p:cNvSpPr>
          <p:nvPr userDrawn="1"/>
        </p:nvSpPr>
        <p:spPr bwMode="auto">
          <a:xfrm>
            <a:off x="457200" y="6242400"/>
            <a:ext cx="82296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315184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457200" y="201168"/>
            <a:ext cx="8229600" cy="804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lvl="0" algn="l" fontAlgn="base">
              <a:lnSpc>
                <a:spcPct val="85000"/>
              </a:lnSpc>
              <a:spcAft>
                <a:spcPct val="0"/>
              </a:spcAft>
            </a:pPr>
            <a:r>
              <a:rPr lang="en-US" dirty="0"/>
              <a:t>Click to edit Master title style</a:t>
            </a:r>
          </a:p>
        </p:txBody>
      </p:sp>
      <p:sp>
        <p:nvSpPr>
          <p:cNvPr id="5" name="Freeform 5"/>
          <p:cNvSpPr>
            <a:spLocks/>
          </p:cNvSpPr>
          <p:nvPr userDrawn="1"/>
        </p:nvSpPr>
        <p:spPr bwMode="gray">
          <a:xfrm>
            <a:off x="457200" y="1040400"/>
            <a:ext cx="8229600" cy="51847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266"/>
              </a:cxn>
              <a:cxn ang="0">
                <a:pos x="5184" y="2352"/>
              </a:cxn>
              <a:cxn ang="0">
                <a:pos x="5184" y="0"/>
              </a:cxn>
              <a:cxn ang="0">
                <a:pos x="0" y="0"/>
              </a:cxn>
            </a:cxnLst>
            <a:rect l="0" t="0" r="r" b="b"/>
            <a:pathLst>
              <a:path w="5184" h="3266">
                <a:moveTo>
                  <a:pt x="0" y="0"/>
                </a:moveTo>
                <a:lnTo>
                  <a:pt x="0" y="3266"/>
                </a:lnTo>
                <a:lnTo>
                  <a:pt x="5184" y="2352"/>
                </a:lnTo>
                <a:lnTo>
                  <a:pt x="5184" y="0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2" cstate="print"/>
            <a:srcRect/>
            <a:stretch>
              <a:fillRect/>
            </a:stretch>
          </a:blip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864780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ne 11"/>
          <p:cNvSpPr>
            <a:spLocks noChangeShapeType="1"/>
          </p:cNvSpPr>
          <p:nvPr userDrawn="1"/>
        </p:nvSpPr>
        <p:spPr bwMode="auto">
          <a:xfrm>
            <a:off x="455613" y="6243638"/>
            <a:ext cx="8229600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68083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al leg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5612" y="719139"/>
            <a:ext cx="3506400" cy="5210062"/>
          </a:xfrm>
        </p:spPr>
        <p:txBody>
          <a:bodyPr/>
          <a:lstStyle>
            <a:lvl1pPr marL="0" indent="0" algn="l" defTabSz="995363" rtl="0" fontAlgn="base">
              <a:lnSpc>
                <a:spcPct val="100000"/>
              </a:lnSpc>
              <a:spcBef>
                <a:spcPct val="70000"/>
              </a:spcBef>
              <a:spcAft>
                <a:spcPct val="0"/>
              </a:spcAft>
              <a:buSzPct val="100000"/>
              <a:buNone/>
              <a:defRPr lang="en-US" sz="1200" kern="1200" noProof="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 algn="l" defTabSz="995363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Pct val="100000"/>
              <a:buNone/>
              <a:defRPr lang="en-US" sz="900" b="1" kern="1200" noProof="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2pPr>
            <a:lvl3pPr marL="176213" indent="-176213" algn="l" defTabSz="995363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  <a:defRPr lang="en-US" sz="900" b="1" kern="1200" noProof="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3pPr>
            <a:lvl4pPr marL="0" indent="0" algn="l" defTabSz="995363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Pct val="100000"/>
              <a:buNone/>
              <a:defRPr lang="en-US" sz="800" kern="1200" noProof="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4pPr>
            <a:lvl5pPr marL="188913" indent="-188913" algn="l" defTabSz="995363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  <a:defRPr lang="en-US" sz="800" kern="1200" noProof="0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9000777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6718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ndard slide_no_first_level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1600"/>
            <a:ext cx="8232775" cy="860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5598"/>
            <a:ext cx="8229600" cy="46989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 marL="356616"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2pPr>
            <a:lvl3pPr marL="713232"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3pPr>
            <a:lvl4pPr marL="1069848"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4pPr>
            <a:lvl5pPr marL="1426464"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457200" y="1044000"/>
            <a:ext cx="82296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8" name="Line 11"/>
          <p:cNvSpPr>
            <a:spLocks noChangeShapeType="1"/>
          </p:cNvSpPr>
          <p:nvPr userDrawn="1"/>
        </p:nvSpPr>
        <p:spPr bwMode="auto">
          <a:xfrm>
            <a:off x="457200" y="6242400"/>
            <a:ext cx="82296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5454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457200" y="1044000"/>
            <a:ext cx="82296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8" name="Line 11"/>
          <p:cNvSpPr>
            <a:spLocks noChangeShapeType="1"/>
          </p:cNvSpPr>
          <p:nvPr userDrawn="1"/>
        </p:nvSpPr>
        <p:spPr bwMode="auto">
          <a:xfrm>
            <a:off x="457200" y="6242400"/>
            <a:ext cx="82296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01600"/>
            <a:ext cx="8232775" cy="860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, 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Line 11"/>
          <p:cNvSpPr>
            <a:spLocks noChangeShapeType="1"/>
          </p:cNvSpPr>
          <p:nvPr userDrawn="1"/>
        </p:nvSpPr>
        <p:spPr bwMode="auto">
          <a:xfrm>
            <a:off x="457200" y="6242400"/>
            <a:ext cx="82296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01600"/>
            <a:ext cx="8232775" cy="860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817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s, no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1600"/>
            <a:ext cx="8232775" cy="860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26464"/>
            <a:ext cx="4038600" cy="4698111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>
              <a:defRPr sz="2400">
                <a:solidFill>
                  <a:schemeClr val="bg1"/>
                </a:solidFill>
                <a:latin typeface="+mn-lt"/>
                <a:cs typeface="Arial" pitchFamily="34" charset="0"/>
              </a:defRPr>
            </a:lvl2pPr>
            <a:lvl3pPr>
              <a:defRPr sz="2000">
                <a:solidFill>
                  <a:schemeClr val="bg1"/>
                </a:solidFill>
                <a:latin typeface="+mn-lt"/>
                <a:cs typeface="Arial" pitchFamily="34" charset="0"/>
              </a:defRPr>
            </a:lvl3pPr>
            <a:lvl4pPr>
              <a:defRPr sz="1800">
                <a:solidFill>
                  <a:schemeClr val="bg1"/>
                </a:solidFill>
                <a:latin typeface="+mn-lt"/>
                <a:cs typeface="Arial" pitchFamily="34" charset="0"/>
              </a:defRPr>
            </a:lvl4pPr>
            <a:lvl5pPr>
              <a:defRPr sz="1800">
                <a:solidFill>
                  <a:schemeClr val="bg1"/>
                </a:solidFill>
                <a:latin typeface="+mn-lt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26464"/>
            <a:ext cx="4038600" cy="4698111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>
              <a:defRPr sz="2400">
                <a:solidFill>
                  <a:schemeClr val="bg1"/>
                </a:solidFill>
                <a:latin typeface="+mn-lt"/>
                <a:cs typeface="Arial" pitchFamily="34" charset="0"/>
              </a:defRPr>
            </a:lvl2pPr>
            <a:lvl3pPr>
              <a:defRPr sz="2000">
                <a:solidFill>
                  <a:schemeClr val="bg1"/>
                </a:solidFill>
                <a:latin typeface="+mn-lt"/>
                <a:cs typeface="Arial" pitchFamily="34" charset="0"/>
              </a:defRPr>
            </a:lvl3pPr>
            <a:lvl4pPr>
              <a:defRPr sz="1800">
                <a:solidFill>
                  <a:schemeClr val="bg1"/>
                </a:solidFill>
                <a:latin typeface="+mn-lt"/>
                <a:cs typeface="Arial" pitchFamily="34" charset="0"/>
              </a:defRPr>
            </a:lvl4pPr>
            <a:lvl5pPr>
              <a:defRPr sz="1800">
                <a:solidFill>
                  <a:schemeClr val="bg1"/>
                </a:solidFill>
                <a:latin typeface="+mn-lt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457200" y="1044000"/>
            <a:ext cx="82296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12" name="Line 11"/>
          <p:cNvSpPr>
            <a:spLocks noChangeShapeType="1"/>
          </p:cNvSpPr>
          <p:nvPr userDrawn="1"/>
        </p:nvSpPr>
        <p:spPr bwMode="auto">
          <a:xfrm>
            <a:off x="457200" y="6242400"/>
            <a:ext cx="82296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1600"/>
            <a:ext cx="8232775" cy="860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457200" y="1044000"/>
            <a:ext cx="82296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9" name="Line 11"/>
          <p:cNvSpPr>
            <a:spLocks noChangeShapeType="1"/>
          </p:cNvSpPr>
          <p:nvPr userDrawn="1"/>
        </p:nvSpPr>
        <p:spPr bwMode="auto">
          <a:xfrm>
            <a:off x="457200" y="6242400"/>
            <a:ext cx="82296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1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21113"/>
            <a:ext cx="4042800" cy="3994963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2"/>
          </p:nvPr>
        </p:nvSpPr>
        <p:spPr>
          <a:xfrm>
            <a:off x="4651200" y="2121113"/>
            <a:ext cx="4042800" cy="3994963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457200" y="1426464"/>
            <a:ext cx="4042800" cy="640800"/>
          </a:xfrm>
          <a:prstGeom prst="rect">
            <a:avLst/>
          </a:prstGeom>
        </p:spPr>
        <p:txBody>
          <a:bodyPr anchor="t" anchorCtr="0"/>
          <a:lstStyle>
            <a:lvl1pPr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51200" y="1426464"/>
            <a:ext cx="4042800" cy="640800"/>
          </a:xfrm>
          <a:prstGeom prst="rect">
            <a:avLst/>
          </a:prstGeom>
        </p:spPr>
        <p:txBody>
          <a:bodyPr anchor="t" anchorCtr="0"/>
          <a:lstStyle>
            <a:lvl1pPr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55614" y="1024128"/>
            <a:ext cx="8229600" cy="1643063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5000" b="1">
                <a:solidFill>
                  <a:schemeClr val="bg2"/>
                </a:solidFill>
                <a:latin typeface="+mn-lt"/>
                <a:cs typeface="Arial" pitchFamily="34" charset="0"/>
              </a:defRPr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Line 11"/>
          <p:cNvSpPr>
            <a:spLocks noChangeShapeType="1"/>
          </p:cNvSpPr>
          <p:nvPr userDrawn="1"/>
        </p:nvSpPr>
        <p:spPr bwMode="auto">
          <a:xfrm>
            <a:off x="457200" y="6242400"/>
            <a:ext cx="82296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3011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image" Target="../media/image4.wmf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457200" y="201600"/>
            <a:ext cx="8232775" cy="860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5600"/>
            <a:ext cx="8229600" cy="46989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457200" y="6496184"/>
            <a:ext cx="722376" cy="20116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dirty="0">
                <a:solidFill>
                  <a:schemeClr val="bg1"/>
                </a:solidFill>
                <a:latin typeface="+mn-lt"/>
                <a:cs typeface="Arial" pitchFamily="34" charset="0"/>
              </a:rPr>
              <a:t>Page </a:t>
            </a:r>
            <a:fld id="{9AE4D82F-B047-469B-AC52-A46321747EAF}" type="slidenum">
              <a:rPr lang="en-GB" sz="1100" smtClean="0">
                <a:solidFill>
                  <a:schemeClr val="bg1"/>
                </a:solidFill>
                <a:latin typeface="+mn-lt"/>
                <a:cs typeface="Arial" pitchFamily="34" charset="0"/>
              </a:rPr>
              <a:pPr/>
              <a:t>‹#›</a:t>
            </a:fld>
            <a:endParaRPr lang="en-GB" sz="110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4464" y="6327648"/>
            <a:ext cx="399919" cy="408838"/>
          </a:xfrm>
          <a:prstGeom prst="rect">
            <a:avLst/>
          </a:prstGeom>
        </p:spPr>
      </p:pic>
      <p:sp>
        <p:nvSpPr>
          <p:cNvPr id="11" name="Date Placeholder 12"/>
          <p:cNvSpPr txBox="1">
            <a:spLocks/>
          </p:cNvSpPr>
          <p:nvPr userDrawn="1"/>
        </p:nvSpPr>
        <p:spPr>
          <a:xfrm>
            <a:off x="1217792" y="6496184"/>
            <a:ext cx="1188720" cy="201168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>
            <a:defPPr>
              <a:defRPr lang="en-US"/>
            </a:defPPr>
            <a:lvl1pPr>
              <a:defRPr sz="1100">
                <a:solidFill>
                  <a:schemeClr val="bg1"/>
                </a:solidFill>
                <a:cs typeface="Arial" pitchFamily="34" charset="0"/>
              </a:defRPr>
            </a:lvl1pPr>
          </a:lstStyle>
          <a:p>
            <a:pPr lvl="0"/>
            <a:fld id="{F908784D-7D7C-4932-9E68-E2D40B5EE647}" type="datetime3">
              <a:rPr lang="en-US" smtClean="0"/>
              <a:t>16 January 2019</a:t>
            </a:fld>
            <a:endParaRPr lang="en-US" dirty="0"/>
          </a:p>
        </p:txBody>
      </p:sp>
      <p:sp>
        <p:nvSpPr>
          <p:cNvPr id="18" name="Footer Placeholder 13"/>
          <p:cNvSpPr txBox="1">
            <a:spLocks/>
          </p:cNvSpPr>
          <p:nvPr userDrawn="1"/>
        </p:nvSpPr>
        <p:spPr>
          <a:xfrm>
            <a:off x="2588400" y="6496184"/>
            <a:ext cx="3434400" cy="20116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defPPr>
              <a:defRPr lang="en-US"/>
            </a:defPPr>
            <a:lvl1pPr>
              <a:defRPr sz="1100">
                <a:solidFill>
                  <a:schemeClr val="bg1"/>
                </a:solidFill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© Ernst &amp; Young LLP</a:t>
            </a:r>
          </a:p>
          <a:p>
            <a:pPr lvl="0"/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748" r:id="rId3"/>
    <p:sldLayoutId id="2147483749" r:id="rId4"/>
    <p:sldLayoutId id="2147483669" r:id="rId5"/>
    <p:sldLayoutId id="2147483780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726" r:id="rId12"/>
    <p:sldLayoutId id="2147483677" r:id="rId13"/>
    <p:sldLayoutId id="2147483678" r:id="rId14"/>
    <p:sldLayoutId id="2147483679" r:id="rId15"/>
  </p:sldLayoutIdLst>
  <p:hf sldNum="0"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000" b="1" kern="1200">
          <a:solidFill>
            <a:schemeClr val="bg1"/>
          </a:solidFill>
          <a:latin typeface="+mn-lt"/>
          <a:ea typeface="+mj-ea"/>
          <a:cs typeface="Arial" pitchFamily="34" charset="0"/>
        </a:defRPr>
      </a:lvl1pPr>
    </p:titleStyle>
    <p:bodyStyle>
      <a:lvl1pPr marL="356616" indent="-356616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2400" kern="1200">
          <a:solidFill>
            <a:schemeClr val="bg1"/>
          </a:solidFill>
          <a:latin typeface="+mn-lt"/>
          <a:ea typeface="+mn-ea"/>
          <a:cs typeface="Arial" pitchFamily="34" charset="0"/>
        </a:defRPr>
      </a:lvl1pPr>
      <a:lvl2pPr marL="713232" indent="-356616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2000" kern="1200">
          <a:solidFill>
            <a:schemeClr val="bg1"/>
          </a:solidFill>
          <a:latin typeface="+mn-lt"/>
          <a:ea typeface="+mn-ea"/>
          <a:cs typeface="Arial" pitchFamily="34" charset="0"/>
        </a:defRPr>
      </a:lvl2pPr>
      <a:lvl3pPr marL="1069848" indent="-356616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1800" kern="1200">
          <a:solidFill>
            <a:schemeClr val="bg1"/>
          </a:solidFill>
          <a:latin typeface="+mn-lt"/>
          <a:ea typeface="+mn-ea"/>
          <a:cs typeface="Arial" pitchFamily="34" charset="0"/>
        </a:defRPr>
      </a:lvl3pPr>
      <a:lvl4pPr marL="1426464" indent="-356616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1600" kern="1200">
          <a:solidFill>
            <a:schemeClr val="bg1"/>
          </a:solidFill>
          <a:latin typeface="+mn-lt"/>
          <a:ea typeface="+mn-ea"/>
          <a:cs typeface="Arial" pitchFamily="34" charset="0"/>
        </a:defRPr>
      </a:lvl4pPr>
      <a:lvl5pPr marL="1783080" indent="-356616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1600" kern="1200">
          <a:solidFill>
            <a:schemeClr val="bg1"/>
          </a:solidFill>
          <a:latin typeface="+mn-lt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1600"/>
            <a:ext cx="8229600" cy="860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5600"/>
            <a:ext cx="8229600" cy="46989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457200" y="6501764"/>
            <a:ext cx="720000" cy="20116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r>
              <a:rPr lang="en-GB" sz="1100" dirty="0">
                <a:solidFill>
                  <a:schemeClr val="bg1"/>
                </a:solidFill>
                <a:latin typeface="+mn-lt"/>
              </a:rPr>
              <a:t>Page </a:t>
            </a:r>
            <a:fld id="{9AE4D82F-B047-469B-AC52-A46321747EAF}" type="slidenum">
              <a:rPr lang="en-GB" sz="1100" smtClean="0">
                <a:solidFill>
                  <a:schemeClr val="bg1"/>
                </a:solidFill>
                <a:latin typeface="+mn-lt"/>
              </a:rPr>
              <a:pPr/>
              <a:t>‹#›</a:t>
            </a:fld>
            <a:endParaRPr lang="en-GB" sz="11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4464" y="6327648"/>
            <a:ext cx="402504" cy="411480"/>
          </a:xfrm>
          <a:prstGeom prst="rect">
            <a:avLst/>
          </a:prstGeom>
        </p:spPr>
      </p:pic>
      <p:sp>
        <p:nvSpPr>
          <p:cNvPr id="8" name="Date Placeholder 12"/>
          <p:cNvSpPr txBox="1">
            <a:spLocks/>
          </p:cNvSpPr>
          <p:nvPr userDrawn="1"/>
        </p:nvSpPr>
        <p:spPr>
          <a:xfrm>
            <a:off x="1217792" y="6496184"/>
            <a:ext cx="1188720" cy="201168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>
            <a:defPPr>
              <a:defRPr lang="en-US"/>
            </a:defPPr>
            <a:lvl1pPr>
              <a:defRPr sz="1100">
                <a:solidFill>
                  <a:schemeClr val="bg1"/>
                </a:solidFill>
                <a:cs typeface="Arial" pitchFamily="34" charset="0"/>
              </a:defRPr>
            </a:lvl1pPr>
          </a:lstStyle>
          <a:p>
            <a:pPr lvl="0"/>
            <a:fld id="{4203A536-6F0E-49B8-AF2B-6B6A026F0FCE}" type="datetime3">
              <a:rPr lang="en-US" smtClean="0"/>
              <a:t>16 January 2019</a:t>
            </a:fld>
            <a:endParaRPr lang="en-US" dirty="0"/>
          </a:p>
        </p:txBody>
      </p:sp>
      <p:sp>
        <p:nvSpPr>
          <p:cNvPr id="9" name="Footer Placeholder 13"/>
          <p:cNvSpPr txBox="1">
            <a:spLocks/>
          </p:cNvSpPr>
          <p:nvPr userDrawn="1"/>
        </p:nvSpPr>
        <p:spPr>
          <a:xfrm>
            <a:off x="2588400" y="6496184"/>
            <a:ext cx="3434400" cy="20116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defPPr>
              <a:defRPr lang="en-US"/>
            </a:defPPr>
            <a:lvl1pPr>
              <a:defRPr sz="1100">
                <a:solidFill>
                  <a:schemeClr val="bg1"/>
                </a:solidFill>
                <a:cs typeface="Arial" pitchFamily="34" charset="0"/>
              </a:defRPr>
            </a:lvl1pPr>
          </a:lstStyle>
          <a:p>
            <a:pPr lvl="0"/>
            <a:r>
              <a:rPr lang="en-GB"/>
              <a:t>Presentation title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778" r:id="rId2"/>
    <p:sldLayoutId id="2147483768" r:id="rId3"/>
    <p:sldLayoutId id="2147483770" r:id="rId4"/>
    <p:sldLayoutId id="2147483682" r:id="rId5"/>
    <p:sldLayoutId id="2147483752" r:id="rId6"/>
    <p:sldLayoutId id="2147483753" r:id="rId7"/>
    <p:sldLayoutId id="2147483683" r:id="rId8"/>
    <p:sldLayoutId id="2147483782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728" r:id="rId15"/>
    <p:sldLayoutId id="2147483691" r:id="rId16"/>
    <p:sldLayoutId id="2147483692" r:id="rId17"/>
    <p:sldLayoutId id="2147483693" r:id="rId18"/>
  </p:sldLayoutIdLst>
  <p:hf sldNum="0"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000" b="1" kern="1200">
          <a:solidFill>
            <a:schemeClr val="bg1"/>
          </a:solidFill>
          <a:latin typeface="+mn-lt"/>
          <a:ea typeface="+mj-ea"/>
          <a:cs typeface="Arial" pitchFamily="34" charset="0"/>
        </a:defRPr>
      </a:lvl1pPr>
    </p:titleStyle>
    <p:bodyStyle>
      <a:lvl1pPr marL="356616" indent="-356616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713232" indent="-356616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1069848" indent="-356616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426464" indent="-356616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1783080" indent="-356616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2998" dirty="0">
                <a:solidFill>
                  <a:schemeClr val="tx1"/>
                </a:solidFill>
                <a:latin typeface="EYInterstate Light" panose="02000506000000020004" pitchFamily="2" charset="0"/>
              </a:rPr>
              <a:t>IWM Buzz TV Video Summit &amp; Awards</a:t>
            </a:r>
            <a:br>
              <a:rPr lang="en-GB" sz="2998" dirty="0">
                <a:solidFill>
                  <a:schemeClr val="tx1"/>
                </a:solidFill>
                <a:latin typeface="EYInterstate Light" panose="02000506000000020004" pitchFamily="2" charset="0"/>
              </a:rPr>
            </a:br>
            <a:br>
              <a:rPr lang="en-GB" sz="2998" dirty="0">
                <a:solidFill>
                  <a:schemeClr val="tx1"/>
                </a:solidFill>
                <a:latin typeface="EYInterstate Light" panose="02000506000000020004" pitchFamily="2" charset="0"/>
              </a:rPr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2848" y="3463352"/>
            <a:ext cx="6217920" cy="645742"/>
          </a:xfrm>
        </p:spPr>
        <p:txBody>
          <a:bodyPr/>
          <a:lstStyle/>
          <a:p>
            <a:r>
              <a:rPr lang="en-GB" dirty="0"/>
              <a:t>Award ceremony</a:t>
            </a:r>
          </a:p>
        </p:txBody>
      </p:sp>
    </p:spTree>
    <p:extLst>
      <p:ext uri="{BB962C8B-B14F-4D97-AF65-F5344CB8AC3E}">
        <p14:creationId xmlns:p14="http://schemas.microsoft.com/office/powerpoint/2010/main" val="558000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0" tIns="0" rIns="0" bIns="0" rtlCol="0" anchor="t" anchorCtr="0">
            <a:noAutofit/>
          </a:bodyPr>
          <a:lstStyle/>
          <a:p>
            <a:r>
              <a:rPr lang="en-US" sz="2800" dirty="0">
                <a:latin typeface="EYInterstate Light" panose="02000506000000020004" pitchFamily="2" charset="0"/>
              </a:rPr>
              <a:t>Award categories </a:t>
            </a:r>
            <a:endParaRPr lang="en-IN" sz="2800" dirty="0">
              <a:latin typeface="EYInterstate Light" panose="02000506000000020004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73223" y="1268964"/>
            <a:ext cx="5243805" cy="5411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Leader category (14)</a:t>
            </a:r>
            <a:endParaRPr lang="en-IN" sz="20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868955" y="1268964"/>
            <a:ext cx="2821021" cy="5411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Popular category (8)</a:t>
            </a:r>
            <a:endParaRPr lang="en-IN" sz="2000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3223" y="2062065"/>
            <a:ext cx="2612573" cy="2997744"/>
          </a:xfrm>
          <a:prstGeom prst="rect">
            <a:avLst/>
          </a:prstGeom>
          <a:noFill/>
        </p:spPr>
        <p:txBody>
          <a:bodyPr wrap="square" lIns="0" tIns="36576" rIns="0" bIns="0" rtlCol="0">
            <a:spAutoFit/>
          </a:bodyPr>
          <a:lstStyle/>
          <a:p>
            <a:pPr marL="356616" indent="-356616">
              <a:lnSpc>
                <a:spcPct val="85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US" dirty="0">
                <a:solidFill>
                  <a:schemeClr val="bg1"/>
                </a:solidFill>
              </a:rPr>
              <a:t>Kids </a:t>
            </a:r>
          </a:p>
          <a:p>
            <a:pPr marL="356616" indent="-356616">
              <a:lnSpc>
                <a:spcPct val="85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US" dirty="0">
                <a:solidFill>
                  <a:schemeClr val="bg1"/>
                </a:solidFill>
              </a:rPr>
              <a:t>Lifestyle</a:t>
            </a:r>
          </a:p>
          <a:p>
            <a:pPr marL="356616" indent="-356616">
              <a:lnSpc>
                <a:spcPct val="85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US" dirty="0">
                <a:solidFill>
                  <a:schemeClr val="bg1"/>
                </a:solidFill>
              </a:rPr>
              <a:t>Hindi GEC</a:t>
            </a:r>
          </a:p>
          <a:p>
            <a:pPr marL="356616" indent="-356616">
              <a:lnSpc>
                <a:spcPct val="85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US" dirty="0">
                <a:solidFill>
                  <a:schemeClr val="bg1"/>
                </a:solidFill>
              </a:rPr>
              <a:t>Hindi News</a:t>
            </a:r>
          </a:p>
          <a:p>
            <a:pPr marL="356616" indent="-356616">
              <a:lnSpc>
                <a:spcPct val="85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US" dirty="0">
                <a:solidFill>
                  <a:schemeClr val="bg1"/>
                </a:solidFill>
              </a:rPr>
              <a:t>Hindi Movies</a:t>
            </a:r>
          </a:p>
          <a:p>
            <a:pPr marL="356616" indent="-356616">
              <a:lnSpc>
                <a:spcPct val="85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US" dirty="0">
                <a:solidFill>
                  <a:schemeClr val="bg1"/>
                </a:solidFill>
              </a:rPr>
              <a:t>Youth</a:t>
            </a:r>
          </a:p>
          <a:p>
            <a:pPr marL="356616" indent="-356616">
              <a:lnSpc>
                <a:spcPct val="85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US" dirty="0">
                <a:solidFill>
                  <a:schemeClr val="bg1"/>
                </a:solidFill>
              </a:rPr>
              <a:t>English News</a:t>
            </a:r>
          </a:p>
          <a:p>
            <a:pPr marL="356616" indent="-356616">
              <a:lnSpc>
                <a:spcPct val="85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US" dirty="0">
                <a:solidFill>
                  <a:schemeClr val="bg1"/>
                </a:solidFill>
              </a:rPr>
              <a:t>English Movies</a:t>
            </a:r>
            <a:endParaRPr lang="en-IN" dirty="0" err="1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21429" y="2017103"/>
            <a:ext cx="2612573" cy="3233193"/>
          </a:xfrm>
          <a:prstGeom prst="rect">
            <a:avLst/>
          </a:prstGeom>
          <a:noFill/>
        </p:spPr>
        <p:txBody>
          <a:bodyPr wrap="square" lIns="0" tIns="36576" rIns="0" bIns="0" rtlCol="0">
            <a:spAutoFit/>
          </a:bodyPr>
          <a:lstStyle/>
          <a:p>
            <a:pPr marL="356616" indent="-356616">
              <a:lnSpc>
                <a:spcPct val="85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US" dirty="0">
                <a:solidFill>
                  <a:schemeClr val="bg1"/>
                </a:solidFill>
              </a:rPr>
              <a:t>English Entertainment</a:t>
            </a:r>
          </a:p>
          <a:p>
            <a:pPr marL="356616" indent="-356616">
              <a:lnSpc>
                <a:spcPct val="85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US" dirty="0">
                <a:solidFill>
                  <a:schemeClr val="bg1"/>
                </a:solidFill>
              </a:rPr>
              <a:t>Sports</a:t>
            </a:r>
          </a:p>
          <a:p>
            <a:pPr marL="356616" indent="-356616">
              <a:lnSpc>
                <a:spcPct val="85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US" dirty="0">
                <a:solidFill>
                  <a:schemeClr val="bg1"/>
                </a:solidFill>
              </a:rPr>
              <a:t>Music</a:t>
            </a:r>
          </a:p>
          <a:p>
            <a:pPr marL="356616" indent="-356616">
              <a:lnSpc>
                <a:spcPct val="85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US" dirty="0">
                <a:solidFill>
                  <a:schemeClr val="bg1"/>
                </a:solidFill>
              </a:rPr>
              <a:t>English Business News</a:t>
            </a:r>
          </a:p>
          <a:p>
            <a:pPr marL="356616" indent="-356616">
              <a:lnSpc>
                <a:spcPct val="85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US" dirty="0">
                <a:solidFill>
                  <a:schemeClr val="bg1"/>
                </a:solidFill>
              </a:rPr>
              <a:t>Youth</a:t>
            </a:r>
          </a:p>
          <a:p>
            <a:pPr marL="356616" indent="-356616">
              <a:lnSpc>
                <a:spcPct val="85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US" dirty="0">
                <a:solidFill>
                  <a:schemeClr val="bg1"/>
                </a:solidFill>
              </a:rPr>
              <a:t>English News</a:t>
            </a:r>
          </a:p>
          <a:p>
            <a:pPr marL="356616" indent="-356616">
              <a:lnSpc>
                <a:spcPct val="85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US" dirty="0">
                <a:solidFill>
                  <a:schemeClr val="bg1"/>
                </a:solidFill>
              </a:rPr>
              <a:t>Infotainment</a:t>
            </a:r>
          </a:p>
          <a:p>
            <a:pPr marL="356616" indent="-356616">
              <a:lnSpc>
                <a:spcPct val="85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US" dirty="0">
                <a:solidFill>
                  <a:schemeClr val="bg1"/>
                </a:solidFill>
              </a:rPr>
              <a:t>Hindi Business News</a:t>
            </a:r>
            <a:endParaRPr lang="en-IN" dirty="0" err="1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96949" y="2003243"/>
            <a:ext cx="2911149" cy="3910301"/>
          </a:xfrm>
          <a:prstGeom prst="rect">
            <a:avLst/>
          </a:prstGeom>
          <a:noFill/>
        </p:spPr>
        <p:txBody>
          <a:bodyPr wrap="square" lIns="0" tIns="36576" rIns="0" bIns="0" rtlCol="0">
            <a:spAutoFit/>
          </a:bodyPr>
          <a:lstStyle/>
          <a:p>
            <a:pPr marL="356616" indent="-356616">
              <a:lnSpc>
                <a:spcPct val="85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US" sz="1600" dirty="0">
                <a:solidFill>
                  <a:schemeClr val="bg1"/>
                </a:solidFill>
              </a:rPr>
              <a:t>Fiction show – Weekdays</a:t>
            </a:r>
          </a:p>
          <a:p>
            <a:pPr marL="356616" indent="-356616">
              <a:lnSpc>
                <a:spcPct val="85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US" sz="1600" dirty="0">
                <a:solidFill>
                  <a:schemeClr val="bg1"/>
                </a:solidFill>
              </a:rPr>
              <a:t>Fiction show – Weekends</a:t>
            </a:r>
          </a:p>
          <a:p>
            <a:pPr marL="356616" indent="-356616">
              <a:lnSpc>
                <a:spcPct val="85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US" sz="1600" dirty="0">
                <a:solidFill>
                  <a:schemeClr val="bg1"/>
                </a:solidFill>
              </a:rPr>
              <a:t>Non-Fiction show – Weekdays</a:t>
            </a:r>
          </a:p>
          <a:p>
            <a:pPr marL="356616" indent="-356616">
              <a:lnSpc>
                <a:spcPct val="85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US" sz="1600" dirty="0">
                <a:solidFill>
                  <a:schemeClr val="bg1"/>
                </a:solidFill>
              </a:rPr>
              <a:t>Non-Fiction show – Weekends</a:t>
            </a:r>
          </a:p>
          <a:p>
            <a:pPr marL="356616" indent="-356616">
              <a:lnSpc>
                <a:spcPct val="85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US" sz="1600" dirty="0">
                <a:solidFill>
                  <a:schemeClr val="bg1"/>
                </a:solidFill>
              </a:rPr>
              <a:t>Special Integration - Fiction</a:t>
            </a:r>
          </a:p>
          <a:p>
            <a:pPr marL="356616" indent="-356616">
              <a:lnSpc>
                <a:spcPct val="85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US" sz="1600" dirty="0">
                <a:solidFill>
                  <a:schemeClr val="bg1"/>
                </a:solidFill>
              </a:rPr>
              <a:t>Special Integration - Non-Fiction</a:t>
            </a:r>
          </a:p>
          <a:p>
            <a:pPr marL="356616" indent="-356616">
              <a:lnSpc>
                <a:spcPct val="85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US" sz="1600" dirty="0">
                <a:solidFill>
                  <a:schemeClr val="bg1"/>
                </a:solidFill>
              </a:rPr>
              <a:t>Hero of the year</a:t>
            </a:r>
          </a:p>
          <a:p>
            <a:pPr marL="356616" indent="-356616">
              <a:lnSpc>
                <a:spcPct val="85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US" sz="1600" dirty="0">
                <a:solidFill>
                  <a:schemeClr val="bg1"/>
                </a:solidFill>
              </a:rPr>
              <a:t>Heroine of the year</a:t>
            </a:r>
          </a:p>
          <a:p>
            <a:pPr marL="356616" indent="-356616">
              <a:lnSpc>
                <a:spcPct val="85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endParaRPr lang="en-IN" sz="1600" dirty="0" err="1">
              <a:solidFill>
                <a:schemeClr val="bg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5738327" y="1268964"/>
            <a:ext cx="18661" cy="4755380"/>
          </a:xfrm>
          <a:prstGeom prst="line">
            <a:avLst/>
          </a:prstGeom>
          <a:ln w="9525">
            <a:solidFill>
              <a:schemeClr val="accent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0472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0" tIns="0" rIns="0" bIns="0" rtlCol="0" anchor="t" anchorCtr="0">
            <a:noAutofit/>
          </a:bodyPr>
          <a:lstStyle/>
          <a:p>
            <a:r>
              <a:rPr lang="en-US" sz="2800" dirty="0">
                <a:latin typeface="EYInterstate Light" panose="02000506000000020004" pitchFamily="2" charset="0"/>
              </a:rPr>
              <a:t>Process Overview</a:t>
            </a:r>
            <a:endParaRPr lang="en-IN" sz="2800" dirty="0">
              <a:latin typeface="EYInterstate Light" panose="02000506000000020004" pitchFamily="2" charset="0"/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503333701"/>
              </p:ext>
            </p:extLst>
          </p:nvPr>
        </p:nvGraphicFramePr>
        <p:xfrm>
          <a:off x="457200" y="1222309"/>
          <a:ext cx="8305800" cy="49514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33785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4273" y="2319712"/>
            <a:ext cx="6378716" cy="860400"/>
          </a:xfrm>
        </p:spPr>
        <p:txBody>
          <a:bodyPr/>
          <a:lstStyle/>
          <a:p>
            <a:r>
              <a:rPr lang="en-GB" sz="3600" dirty="0">
                <a:latin typeface="EYInterstate Light" panose="02000506000000020004" pitchFamily="2" charset="0"/>
              </a:rPr>
              <a:t>Congratulations to the winner!!</a:t>
            </a:r>
          </a:p>
        </p:txBody>
      </p:sp>
    </p:spTree>
    <p:extLst>
      <p:ext uri="{BB962C8B-B14F-4D97-AF65-F5344CB8AC3E}">
        <p14:creationId xmlns:p14="http://schemas.microsoft.com/office/powerpoint/2010/main" val="2435921029"/>
      </p:ext>
    </p:extLst>
  </p:cSld>
  <p:clrMapOvr>
    <a:masterClrMapping/>
  </p:clrMapOvr>
</p:sld>
</file>

<file path=ppt/theme/theme1.xml><?xml version="1.0" encoding="utf-8"?>
<a:theme xmlns:a="http://schemas.openxmlformats.org/drawingml/2006/main" name="EY regular presentation 2015 v1">
  <a:themeElements>
    <a:clrScheme name="EY light print">
      <a:dk1>
        <a:srgbClr val="000000"/>
      </a:dk1>
      <a:lt1>
        <a:srgbClr val="646464"/>
      </a:lt1>
      <a:dk2>
        <a:srgbClr val="FFFFFF"/>
      </a:dk2>
      <a:lt2>
        <a:srgbClr val="646464"/>
      </a:lt2>
      <a:accent1>
        <a:srgbClr val="808080"/>
      </a:accent1>
      <a:accent2>
        <a:srgbClr val="FFE600"/>
      </a:accent2>
      <a:accent3>
        <a:srgbClr val="999999"/>
      </a:accent3>
      <a:accent4>
        <a:srgbClr val="F0F0F0"/>
      </a:accent4>
      <a:accent5>
        <a:srgbClr val="00A3AE"/>
      </a:accent5>
      <a:accent6>
        <a:srgbClr val="C0C0C0"/>
      </a:accent6>
      <a:hlink>
        <a:srgbClr val="336699"/>
      </a:hlink>
      <a:folHlink>
        <a:srgbClr val="91278F"/>
      </a:folHlink>
    </a:clrScheme>
    <a:fontScheme name="EY_Hando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9525">
          <a:solidFill>
            <a:schemeClr val="accent1"/>
          </a:solidFill>
        </a:ln>
      </a:spPr>
      <a:bodyPr rtlCol="0" anchor="t" anchorCtr="0"/>
      <a:lstStyle>
        <a:defPPr algn="ctr">
          <a:defRPr sz="12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36576" rIns="0" bIns="0" rtlCol="0">
        <a:spAutoFit/>
      </a:bodyPr>
      <a:lstStyle>
        <a:defPPr marL="356616" indent="-356616">
          <a:lnSpc>
            <a:spcPct val="85000"/>
          </a:lnSpc>
          <a:spcAft>
            <a:spcPts val="600"/>
          </a:spcAft>
          <a:buClr>
            <a:schemeClr val="accent2"/>
          </a:buClr>
          <a:buSzPct val="70000"/>
          <a:buFont typeface="Arial" pitchFamily="34" charset="0"/>
          <a:buChar char="►"/>
          <a:defRPr sz="1200" dirty="0" err="1" smtClean="0">
            <a:solidFill>
              <a:schemeClr val="bg1"/>
            </a:solidFill>
          </a:defRPr>
        </a:defPPr>
      </a:lstStyle>
    </a:txDef>
  </a:objectDefaults>
  <a:extraClrSchemeLst/>
  <a:custClrLst>
    <a:custClr name="EY Special Use Red">
      <a:srgbClr val="F04C3E"/>
    </a:custClr>
    <a:custClr name="EY Special Use Blue 50%">
      <a:srgbClr val="7FD1D6"/>
    </a:custClr>
    <a:custClr name="EY Special Use Purple">
      <a:srgbClr val="91278F"/>
    </a:custClr>
    <a:custClr name="EY Special Use Purple 50%">
      <a:srgbClr val="C893C7"/>
    </a:custClr>
    <a:custClr name="EY Special Use Green">
      <a:srgbClr val="2C973E"/>
    </a:custClr>
    <a:custClr name="EY Special Use Green 50%">
      <a:srgbClr val="95CB89"/>
    </a:custClr>
    <a:custClr name="EY Yellow 50%">
      <a:srgbClr val="FFF27F"/>
    </a:custClr>
    <a:custClr name="EY Special Use Lilac">
      <a:srgbClr val="AC98DB"/>
    </a:custClr>
    <a:custClr name="EY Special Use Lilac 50%">
      <a:srgbClr val="D8D2E0"/>
    </a:custClr>
    <a:custClr name="EY Link Blue">
      <a:srgbClr val="336699"/>
    </a:custClr>
  </a:custClrLst>
</a:theme>
</file>

<file path=ppt/theme/theme2.xml><?xml version="1.0" encoding="utf-8"?>
<a:theme xmlns:a="http://schemas.openxmlformats.org/drawingml/2006/main" name="EY dark print">
  <a:themeElements>
    <a:clrScheme name="EY dark print">
      <a:dk1>
        <a:srgbClr val="FFFFFF"/>
      </a:dk1>
      <a:lt1>
        <a:srgbClr val="FFFFFF"/>
      </a:lt1>
      <a:dk2>
        <a:srgbClr val="333333"/>
      </a:dk2>
      <a:lt2>
        <a:srgbClr val="FFE600"/>
      </a:lt2>
      <a:accent1>
        <a:srgbClr val="808080"/>
      </a:accent1>
      <a:accent2>
        <a:srgbClr val="FFE600"/>
      </a:accent2>
      <a:accent3>
        <a:srgbClr val="999999"/>
      </a:accent3>
      <a:accent4>
        <a:srgbClr val="F0F0F0"/>
      </a:accent4>
      <a:accent5>
        <a:srgbClr val="00A3AE"/>
      </a:accent5>
      <a:accent6>
        <a:srgbClr val="C0C0C0"/>
      </a:accent6>
      <a:hlink>
        <a:srgbClr val="336699"/>
      </a:hlink>
      <a:folHlink>
        <a:srgbClr val="91278F"/>
      </a:folHlink>
    </a:clrScheme>
    <a:fontScheme name="EY_Hando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9525">
          <a:solidFill>
            <a:schemeClr val="accent1"/>
          </a:solidFill>
        </a:ln>
      </a:spPr>
      <a:bodyPr rtlCol="0" anchor="t" anchorCtr="0"/>
      <a:lstStyle>
        <a:defPPr algn="ctr">
          <a:defRPr sz="12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36576" rIns="0" bIns="0" rtlCol="0">
        <a:spAutoFit/>
      </a:bodyPr>
      <a:lstStyle>
        <a:defPPr marL="356616" indent="-356616">
          <a:lnSpc>
            <a:spcPct val="85000"/>
          </a:lnSpc>
          <a:spcAft>
            <a:spcPts val="600"/>
          </a:spcAft>
          <a:buClr>
            <a:schemeClr val="accent2"/>
          </a:buClr>
          <a:buSzPct val="70000"/>
          <a:buFont typeface="Arial" pitchFamily="34" charset="0"/>
          <a:buChar char="►"/>
          <a:defRPr sz="1200" dirty="0" err="1" smtClean="0">
            <a:solidFill>
              <a:schemeClr val="bg1"/>
            </a:solidFill>
          </a:defRPr>
        </a:defPPr>
      </a:lstStyle>
    </a:txDef>
  </a:objectDefaults>
  <a:extraClrSchemeLst/>
  <a:custClrLst>
    <a:custClr name="EY Special Use Red">
      <a:srgbClr val="F04C3E"/>
    </a:custClr>
    <a:custClr name="EY Special Use Blue 50%">
      <a:srgbClr val="7FD1D6"/>
    </a:custClr>
    <a:custClr name="EY Special Use Purple">
      <a:srgbClr val="91278F"/>
    </a:custClr>
    <a:custClr name="EY Special Use Purple 50%">
      <a:srgbClr val="C893C7"/>
    </a:custClr>
    <a:custClr name="EY Special Use Green">
      <a:srgbClr val="2C973E"/>
    </a:custClr>
    <a:custClr name="EY Special Use Green 50%">
      <a:srgbClr val="95CB89"/>
    </a:custClr>
    <a:custClr name="EY Yellow 50%">
      <a:srgbClr val="FFF27F"/>
    </a:custClr>
    <a:custClr name="EY Special Use Lilac">
      <a:srgbClr val="AC98DB"/>
    </a:custClr>
    <a:custClr name="EY Special Use Lilac 50%">
      <a:srgbClr val="D8D2E0"/>
    </a:custClr>
    <a:custClr name="EY Link Blue">
      <a:srgbClr val="336699"/>
    </a:custClr>
  </a:custClr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CustomMKOP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KProdID">
    <vt:lpwstr>ZMOutlook</vt:lpwstr>
  </property>
  <property fmtid="{D5CDD505-2E9C-101B-9397-08002B2CF9AE}" pid="3" name="SizeBefore">
    <vt:lpwstr>918625</vt:lpwstr>
  </property>
  <property fmtid="{D5CDD505-2E9C-101B-9397-08002B2CF9AE}" pid="4" name="OptimizationTime">
    <vt:lpwstr>20190116_1633</vt:lpwstr>
  </property>
</Properties>
</file>

<file path=docProps/app.xml><?xml version="1.0" encoding="utf-8"?>
<Properties xmlns="http://schemas.openxmlformats.org/officeDocument/2006/extended-properties" xmlns:vt="http://schemas.openxmlformats.org/officeDocument/2006/docPropsVTypes">
  <Template>EY regular presentation 2015 v1</Template>
  <TotalTime>0</TotalTime>
  <Words>139</Words>
  <Application>Microsoft Office PowerPoint</Application>
  <PresentationFormat>On-screen Show (4:3)</PresentationFormat>
  <Paragraphs>36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EYInterstate Light</vt:lpstr>
      <vt:lpstr>EY regular presentation 2015 v1</vt:lpstr>
      <vt:lpstr>EY dark print</vt:lpstr>
      <vt:lpstr>IWM Buzz TV Video Summit &amp; Awards  </vt:lpstr>
      <vt:lpstr>Award categories </vt:lpstr>
      <vt:lpstr>Process Overview</vt:lpstr>
      <vt:lpstr>Congratulations to the winner!!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2016-12-19T11:32:50Z</dcterms:created>
  <dcterms:modified xsi:type="dcterms:W3CDTF">2019-01-16T11:02:31Z</dcterms:modified>
  <cp:contentStatus/>
</cp:coreProperties>
</file>